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13de5e8232a44b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8d4e11885114124"/>
  </p:sldMasterIdLst>
  <p:sldIdLst>
    <p:sldId xmlns:r="http://schemas.openxmlformats.org/officeDocument/2006/relationships" id="256" r:id="R710a9e21ff024b1c"/>
    <p:sldId xmlns:r="http://schemas.openxmlformats.org/officeDocument/2006/relationships" id="257" r:id="Rfb17a1204ff44612"/>
    <p:sldId xmlns:r="http://schemas.openxmlformats.org/officeDocument/2006/relationships" id="258" r:id="R093100cb4b3947f9"/>
    <p:sldId xmlns:r="http://schemas.openxmlformats.org/officeDocument/2006/relationships" id="259" r:id="Rc9d4b744de104c43"/>
    <p:sldId xmlns:r="http://schemas.openxmlformats.org/officeDocument/2006/relationships" id="260" r:id="Rdcc9ef177f454029"/>
    <p:sldId xmlns:r="http://schemas.openxmlformats.org/officeDocument/2006/relationships" id="261" r:id="R7b85a8c6cb7b48bd"/>
    <p:sldId xmlns:r="http://schemas.openxmlformats.org/officeDocument/2006/relationships" id="262" r:id="R233932579b1446c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d4e11885114124" /><Relationship Type="http://schemas.openxmlformats.org/officeDocument/2006/relationships/slide" Target="/ppt/slides/slide1.xml" Id="R710a9e21ff024b1c" /><Relationship Type="http://schemas.openxmlformats.org/officeDocument/2006/relationships/slide" Target="/ppt/slides/slide2.xml" Id="Rfb17a1204ff44612" /><Relationship Type="http://schemas.openxmlformats.org/officeDocument/2006/relationships/slide" Target="/ppt/slides/slide3.xml" Id="R093100cb4b3947f9" /><Relationship Type="http://schemas.openxmlformats.org/officeDocument/2006/relationships/slide" Target="/ppt/slides/slide4.xml" Id="Rc9d4b744de104c43" /><Relationship Type="http://schemas.openxmlformats.org/officeDocument/2006/relationships/slide" Target="/ppt/slides/slide5.xml" Id="Rdcc9ef177f454029" /><Relationship Type="http://schemas.openxmlformats.org/officeDocument/2006/relationships/slide" Target="/ppt/slides/slide6.xml" Id="R7b85a8c6cb7b48bd" /><Relationship Type="http://schemas.openxmlformats.org/officeDocument/2006/relationships/slide" Target="/ppt/slides/slide7.xml" Id="R233932579b1446c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951fc43b13473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895e2ec99247d7" /><Relationship Type="http://schemas.openxmlformats.org/officeDocument/2006/relationships/theme" Target="/ppt/slideMasters/theme/theme1.xml" Id="R1acc6ef0a2d0422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8895e2ec99247d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daff43e2014f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094f0832a041e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7ecd140fbd4ab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899092769d439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2751392444451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15293b7dfc4ec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78a19d12f84d4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BARKERUD CAPITAL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BARKERUD CAPITAL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−16 326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3 699 245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21 464 214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22 745 823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NYGÅRD JON-HÅKON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Jon Håkon Nygård, Fritzners gate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918 486 607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