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137d4426cb43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e79c798e784c8c"/>
  </p:sldMasterIdLst>
  <p:sldIdLst>
    <p:sldId xmlns:r="http://schemas.openxmlformats.org/officeDocument/2006/relationships" id="256" r:id="R699054fcc4794860"/>
    <p:sldId xmlns:r="http://schemas.openxmlformats.org/officeDocument/2006/relationships" id="257" r:id="R9cdb4e371ac84ed9"/>
    <p:sldId xmlns:r="http://schemas.openxmlformats.org/officeDocument/2006/relationships" id="258" r:id="Rf296e727e01b444e"/>
    <p:sldId xmlns:r="http://schemas.openxmlformats.org/officeDocument/2006/relationships" id="259" r:id="R96f99372c0ae492b"/>
    <p:sldId xmlns:r="http://schemas.openxmlformats.org/officeDocument/2006/relationships" id="260" r:id="R25646a50f27f401e"/>
    <p:sldId xmlns:r="http://schemas.openxmlformats.org/officeDocument/2006/relationships" id="261" r:id="R044a7482d31943f0"/>
    <p:sldId xmlns:r="http://schemas.openxmlformats.org/officeDocument/2006/relationships" id="262" r:id="R61d97d096a1948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79c798e784c8c" /><Relationship Type="http://schemas.openxmlformats.org/officeDocument/2006/relationships/slide" Target="/ppt/slides/slide1.xml" Id="R699054fcc4794860" /><Relationship Type="http://schemas.openxmlformats.org/officeDocument/2006/relationships/slide" Target="/ppt/slides/slide2.xml" Id="R9cdb4e371ac84ed9" /><Relationship Type="http://schemas.openxmlformats.org/officeDocument/2006/relationships/slide" Target="/ppt/slides/slide3.xml" Id="Rf296e727e01b444e" /><Relationship Type="http://schemas.openxmlformats.org/officeDocument/2006/relationships/slide" Target="/ppt/slides/slide4.xml" Id="R96f99372c0ae492b" /><Relationship Type="http://schemas.openxmlformats.org/officeDocument/2006/relationships/slide" Target="/ppt/slides/slide5.xml" Id="R25646a50f27f401e" /><Relationship Type="http://schemas.openxmlformats.org/officeDocument/2006/relationships/slide" Target="/ppt/slides/slide6.xml" Id="R044a7482d31943f0" /><Relationship Type="http://schemas.openxmlformats.org/officeDocument/2006/relationships/slide" Target="/ppt/slides/slide7.xml" Id="R61d97d096a1948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21bde21b4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01386dc314ac6" /><Relationship Type="http://schemas.openxmlformats.org/officeDocument/2006/relationships/theme" Target="/ppt/slideMasters/theme/theme1.xml" Id="Rf5bf49eec16e47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b01386dc314a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de4f2f0554a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9702fbe4f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208ca61ef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69e9b48c4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450a2864141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86c0001b4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e24794e164d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MASKINENTREPRENØR STIAN A. OLSEN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STIAN A.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MASKINENTREPRENØR STIAN A. OLSEN AS ble etablert [år] og holder til i Nannestad.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STIAN A.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STIAN A.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STIAN A.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46 409 682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1 675 247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3 835 745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17 290 691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STIAN A.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&amp; NORDAL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 A. OLSEN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STIAN A.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Ulvedalsvegen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2030 Nannestad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post@stianaolsen.no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918 488 588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MASKINENTREPRENØR STIAN A. OLSEN AS</a:t>
            </a:r>
          </a:p>
        </p:txBody>
      </p:sp>
    </p:spTree>
  </p:cSld>
  <p:clrMapOvr>
    <a:masterClrMapping xmlns:a="http://schemas.openxmlformats.org/drawingml/2006/main"/>
  </p:clrMapOvr>
</p:sld>
</file>