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c56ae0614b46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729e038b2241c1"/>
  </p:sldMasterIdLst>
  <p:sldIdLst>
    <p:sldId xmlns:r="http://schemas.openxmlformats.org/officeDocument/2006/relationships" id="256" r:id="R337708484be44525"/>
    <p:sldId xmlns:r="http://schemas.openxmlformats.org/officeDocument/2006/relationships" id="257" r:id="Red4592013d0c4a9c"/>
    <p:sldId xmlns:r="http://schemas.openxmlformats.org/officeDocument/2006/relationships" id="258" r:id="R8785de9b9b0a49c9"/>
    <p:sldId xmlns:r="http://schemas.openxmlformats.org/officeDocument/2006/relationships" id="259" r:id="Rbedb6490ddbf4453"/>
    <p:sldId xmlns:r="http://schemas.openxmlformats.org/officeDocument/2006/relationships" id="260" r:id="R970901ec90a44756"/>
    <p:sldId xmlns:r="http://schemas.openxmlformats.org/officeDocument/2006/relationships" id="261" r:id="R171bfaeaff834179"/>
    <p:sldId xmlns:r="http://schemas.openxmlformats.org/officeDocument/2006/relationships" id="262" r:id="Ra2800c63063a4b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729e038b2241c1" /><Relationship Type="http://schemas.openxmlformats.org/officeDocument/2006/relationships/slide" Target="/ppt/slides/slide1.xml" Id="R337708484be44525" /><Relationship Type="http://schemas.openxmlformats.org/officeDocument/2006/relationships/slide" Target="/ppt/slides/slide2.xml" Id="Red4592013d0c4a9c" /><Relationship Type="http://schemas.openxmlformats.org/officeDocument/2006/relationships/slide" Target="/ppt/slides/slide3.xml" Id="R8785de9b9b0a49c9" /><Relationship Type="http://schemas.openxmlformats.org/officeDocument/2006/relationships/slide" Target="/ppt/slides/slide4.xml" Id="Rbedb6490ddbf4453" /><Relationship Type="http://schemas.openxmlformats.org/officeDocument/2006/relationships/slide" Target="/ppt/slides/slide5.xml" Id="R970901ec90a44756" /><Relationship Type="http://schemas.openxmlformats.org/officeDocument/2006/relationships/slide" Target="/ppt/slides/slide6.xml" Id="R171bfaeaff834179" /><Relationship Type="http://schemas.openxmlformats.org/officeDocument/2006/relationships/slide" Target="/ppt/slides/slide7.xml" Id="Ra2800c63063a4b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872d18367a43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062f40e8c446d" /><Relationship Type="http://schemas.openxmlformats.org/officeDocument/2006/relationships/theme" Target="/ppt/slideMasters/theme/theme1.xml" Id="R820ded88f1dd41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8062f40e8c44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01a09f2194d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a1d1536e94e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7714b3e564a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4e6afa51648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d77b8ae0345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1e36dc25f4e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b5dcd90ed41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GRAVEPARTNER ALTA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GRAVEPARTNER ALTA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3 196 514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−490 811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−494 445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−337 096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Rødsvingelveien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9516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918 503 552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