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5359ac5bd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592e9142fa48f1"/>
  </p:sldMasterIdLst>
  <p:sldIdLst>
    <p:sldId xmlns:r="http://schemas.openxmlformats.org/officeDocument/2006/relationships" id="256" r:id="Rf6b4494da4a24019"/>
    <p:sldId xmlns:r="http://schemas.openxmlformats.org/officeDocument/2006/relationships" id="257" r:id="R59769f71515a41d9"/>
    <p:sldId xmlns:r="http://schemas.openxmlformats.org/officeDocument/2006/relationships" id="258" r:id="R0b7f049a1f094a7e"/>
    <p:sldId xmlns:r="http://schemas.openxmlformats.org/officeDocument/2006/relationships" id="259" r:id="R51f7d6361e254809"/>
    <p:sldId xmlns:r="http://schemas.openxmlformats.org/officeDocument/2006/relationships" id="260" r:id="R4a2dc39181d74557"/>
    <p:sldId xmlns:r="http://schemas.openxmlformats.org/officeDocument/2006/relationships" id="261" r:id="R1603fcf581894ed5"/>
    <p:sldId xmlns:r="http://schemas.openxmlformats.org/officeDocument/2006/relationships" id="262" r:id="Rcaa82307cd0e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92e9142fa48f1" /><Relationship Type="http://schemas.openxmlformats.org/officeDocument/2006/relationships/slide" Target="/ppt/slides/slide1.xml" Id="Rf6b4494da4a24019" /><Relationship Type="http://schemas.openxmlformats.org/officeDocument/2006/relationships/slide" Target="/ppt/slides/slide2.xml" Id="R59769f71515a41d9" /><Relationship Type="http://schemas.openxmlformats.org/officeDocument/2006/relationships/slide" Target="/ppt/slides/slide3.xml" Id="R0b7f049a1f094a7e" /><Relationship Type="http://schemas.openxmlformats.org/officeDocument/2006/relationships/slide" Target="/ppt/slides/slide4.xml" Id="R51f7d6361e254809" /><Relationship Type="http://schemas.openxmlformats.org/officeDocument/2006/relationships/slide" Target="/ppt/slides/slide5.xml" Id="R4a2dc39181d74557" /><Relationship Type="http://schemas.openxmlformats.org/officeDocument/2006/relationships/slide" Target="/ppt/slides/slide6.xml" Id="R1603fcf581894ed5" /><Relationship Type="http://schemas.openxmlformats.org/officeDocument/2006/relationships/slide" Target="/ppt/slides/slide7.xml" Id="Rcaa82307cd0e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e1d6d4dd246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8151897f44c34" /><Relationship Type="http://schemas.openxmlformats.org/officeDocument/2006/relationships/theme" Target="/ppt/slideMasters/theme/theme1.xml" Id="Rfd482d6b08ef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8151897f4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93c7a6643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12b4fb2f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f3ab5269c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736e1aa5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889ef4e4b4a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64662c4c8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7391c0394b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T NESLAND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T NESLAND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650 470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TORBJØRN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Bringsdalsveien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