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65d5cfeb1043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6d285eccb9493c"/>
  </p:sldMasterIdLst>
  <p:sldIdLst>
    <p:sldId xmlns:r="http://schemas.openxmlformats.org/officeDocument/2006/relationships" id="256" r:id="R92fec222092a44dd"/>
    <p:sldId xmlns:r="http://schemas.openxmlformats.org/officeDocument/2006/relationships" id="257" r:id="R6426a2da41aa4c73"/>
    <p:sldId xmlns:r="http://schemas.openxmlformats.org/officeDocument/2006/relationships" id="258" r:id="R29bcf0b979b14d50"/>
    <p:sldId xmlns:r="http://schemas.openxmlformats.org/officeDocument/2006/relationships" id="259" r:id="R689b5ede9e454a45"/>
    <p:sldId xmlns:r="http://schemas.openxmlformats.org/officeDocument/2006/relationships" id="260" r:id="Rbc1d86ce1f474d23"/>
    <p:sldId xmlns:r="http://schemas.openxmlformats.org/officeDocument/2006/relationships" id="261" r:id="R3f22cca3c22f4863"/>
    <p:sldId xmlns:r="http://schemas.openxmlformats.org/officeDocument/2006/relationships" id="262" r:id="R781e992fa4f74d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d285eccb9493c" /><Relationship Type="http://schemas.openxmlformats.org/officeDocument/2006/relationships/slide" Target="/ppt/slides/slide1.xml" Id="R92fec222092a44dd" /><Relationship Type="http://schemas.openxmlformats.org/officeDocument/2006/relationships/slide" Target="/ppt/slides/slide2.xml" Id="R6426a2da41aa4c73" /><Relationship Type="http://schemas.openxmlformats.org/officeDocument/2006/relationships/slide" Target="/ppt/slides/slide3.xml" Id="R29bcf0b979b14d50" /><Relationship Type="http://schemas.openxmlformats.org/officeDocument/2006/relationships/slide" Target="/ppt/slides/slide4.xml" Id="R689b5ede9e454a45" /><Relationship Type="http://schemas.openxmlformats.org/officeDocument/2006/relationships/slide" Target="/ppt/slides/slide5.xml" Id="Rbc1d86ce1f474d23" /><Relationship Type="http://schemas.openxmlformats.org/officeDocument/2006/relationships/slide" Target="/ppt/slides/slide6.xml" Id="R3f22cca3c22f4863" /><Relationship Type="http://schemas.openxmlformats.org/officeDocument/2006/relationships/slide" Target="/ppt/slides/slide7.xml" Id="R781e992fa4f74d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617d390d143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0d314b3d544e8" /><Relationship Type="http://schemas.openxmlformats.org/officeDocument/2006/relationships/theme" Target="/ppt/slideMasters/theme/theme1.xml" Id="R4ce9e99e5415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40d314b3d544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43ac5be414d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8f083baf241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f7945ef8d46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8c243578945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e84c806d94e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d3b35c5904a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c25e23bd24c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MAST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MAST AS ble etablert [år] og holder til i Opphaug.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3 356 200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1 726 585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GJUL PER  –  50,6 %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FLATMO OTTO  –  49,4 %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Trillvika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7140 Opphaug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918 539 913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