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b8e967df904f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0237f5968744fb"/>
  </p:sldMasterIdLst>
  <p:sldIdLst>
    <p:sldId xmlns:r="http://schemas.openxmlformats.org/officeDocument/2006/relationships" id="256" r:id="R8dcfd3ae91614f53"/>
    <p:sldId xmlns:r="http://schemas.openxmlformats.org/officeDocument/2006/relationships" id="257" r:id="R90c998aced404ef8"/>
    <p:sldId xmlns:r="http://schemas.openxmlformats.org/officeDocument/2006/relationships" id="258" r:id="Rf5314d0630354a8f"/>
    <p:sldId xmlns:r="http://schemas.openxmlformats.org/officeDocument/2006/relationships" id="259" r:id="Rbec203460bd5406c"/>
    <p:sldId xmlns:r="http://schemas.openxmlformats.org/officeDocument/2006/relationships" id="260" r:id="R6d1a58b1938b4b8f"/>
    <p:sldId xmlns:r="http://schemas.openxmlformats.org/officeDocument/2006/relationships" id="261" r:id="R90dbb344e9b5412f"/>
    <p:sldId xmlns:r="http://schemas.openxmlformats.org/officeDocument/2006/relationships" id="262" r:id="Rb0b37513d02e44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0237f5968744fb" /><Relationship Type="http://schemas.openxmlformats.org/officeDocument/2006/relationships/slide" Target="/ppt/slides/slide1.xml" Id="R8dcfd3ae91614f53" /><Relationship Type="http://schemas.openxmlformats.org/officeDocument/2006/relationships/slide" Target="/ppt/slides/slide2.xml" Id="R90c998aced404ef8" /><Relationship Type="http://schemas.openxmlformats.org/officeDocument/2006/relationships/slide" Target="/ppt/slides/slide3.xml" Id="Rf5314d0630354a8f" /><Relationship Type="http://schemas.openxmlformats.org/officeDocument/2006/relationships/slide" Target="/ppt/slides/slide4.xml" Id="Rbec203460bd5406c" /><Relationship Type="http://schemas.openxmlformats.org/officeDocument/2006/relationships/slide" Target="/ppt/slides/slide5.xml" Id="R6d1a58b1938b4b8f" /><Relationship Type="http://schemas.openxmlformats.org/officeDocument/2006/relationships/slide" Target="/ppt/slides/slide6.xml" Id="R90dbb344e9b5412f" /><Relationship Type="http://schemas.openxmlformats.org/officeDocument/2006/relationships/slide" Target="/ppt/slides/slide7.xml" Id="Rb0b37513d02e44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e1f517e43a45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159b5adc24f72" /><Relationship Type="http://schemas.openxmlformats.org/officeDocument/2006/relationships/theme" Target="/ppt/slideMasters/theme/theme1.xml" Id="R4070dfce7caf4b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6159b5adc24f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d1a62853f48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cb6b281d141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546cfdec540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eecf7ad084c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971eec84041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671af47b6a46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2a01fa8e945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TROVE 12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TROVE 12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2 962 519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2 226 091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2 256 148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16 611 366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ENTRAS BOLIG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Slemdalsveien 70B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918 544 607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TROVE 12 AS</a:t>
            </a:r>
          </a:p>
        </p:txBody>
      </p:sp>
    </p:spTree>
  </p:cSld>
  <p:clrMapOvr>
    <a:masterClrMapping xmlns:a="http://schemas.openxmlformats.org/drawingml/2006/main"/>
  </p:clrMapOvr>
</p:sld>
</file>