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564f19cb354a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e6e1be34234a05"/>
  </p:sldMasterIdLst>
  <p:sldIdLst>
    <p:sldId xmlns:r="http://schemas.openxmlformats.org/officeDocument/2006/relationships" id="256" r:id="R78e87a1cbcad4235"/>
    <p:sldId xmlns:r="http://schemas.openxmlformats.org/officeDocument/2006/relationships" id="257" r:id="R22d1d414b93345df"/>
    <p:sldId xmlns:r="http://schemas.openxmlformats.org/officeDocument/2006/relationships" id="258" r:id="R75419e97dfa14395"/>
    <p:sldId xmlns:r="http://schemas.openxmlformats.org/officeDocument/2006/relationships" id="259" r:id="R0ade74ffcb414ba5"/>
    <p:sldId xmlns:r="http://schemas.openxmlformats.org/officeDocument/2006/relationships" id="260" r:id="R61e48e6086474555"/>
    <p:sldId xmlns:r="http://schemas.openxmlformats.org/officeDocument/2006/relationships" id="261" r:id="R1a826247ad594572"/>
    <p:sldId xmlns:r="http://schemas.openxmlformats.org/officeDocument/2006/relationships" id="262" r:id="R00e16de5505642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e6e1be34234a05" /><Relationship Type="http://schemas.openxmlformats.org/officeDocument/2006/relationships/slide" Target="/ppt/slides/slide1.xml" Id="R78e87a1cbcad4235" /><Relationship Type="http://schemas.openxmlformats.org/officeDocument/2006/relationships/slide" Target="/ppt/slides/slide2.xml" Id="R22d1d414b93345df" /><Relationship Type="http://schemas.openxmlformats.org/officeDocument/2006/relationships/slide" Target="/ppt/slides/slide3.xml" Id="R75419e97dfa14395" /><Relationship Type="http://schemas.openxmlformats.org/officeDocument/2006/relationships/slide" Target="/ppt/slides/slide4.xml" Id="R0ade74ffcb414ba5" /><Relationship Type="http://schemas.openxmlformats.org/officeDocument/2006/relationships/slide" Target="/ppt/slides/slide5.xml" Id="R61e48e6086474555" /><Relationship Type="http://schemas.openxmlformats.org/officeDocument/2006/relationships/slide" Target="/ppt/slides/slide6.xml" Id="R1a826247ad594572" /><Relationship Type="http://schemas.openxmlformats.org/officeDocument/2006/relationships/slide" Target="/ppt/slides/slide7.xml" Id="R00e16de5505642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08da57ed5042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414fba13746db" /><Relationship Type="http://schemas.openxmlformats.org/officeDocument/2006/relationships/theme" Target="/ppt/slideMasters/theme/theme1.xml" Id="Rff803e18c1ef42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5414fba13746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9fe17aef345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48f49a2214d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47bd300414a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9b15f14a649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8147c438d4a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f6ee4833844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57f559dc047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HOBØL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HOBØL ANLEGG AS ble etablert [år] og holder til i Hobøl.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4 854 915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334 437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6 382 090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7 146 282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 JO SIGURD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Sånervei 228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1827 Hobøl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918 706 321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