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63ba10973e4f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a32fdf0a2548af"/>
  </p:sldMasterIdLst>
  <p:sldIdLst>
    <p:sldId xmlns:r="http://schemas.openxmlformats.org/officeDocument/2006/relationships" id="256" r:id="R99d84db3009c4399"/>
    <p:sldId xmlns:r="http://schemas.openxmlformats.org/officeDocument/2006/relationships" id="257" r:id="R9226234dad774441"/>
    <p:sldId xmlns:r="http://schemas.openxmlformats.org/officeDocument/2006/relationships" id="258" r:id="R257e86b8779b41f6"/>
    <p:sldId xmlns:r="http://schemas.openxmlformats.org/officeDocument/2006/relationships" id="259" r:id="R9a5bf7f12a104df9"/>
    <p:sldId xmlns:r="http://schemas.openxmlformats.org/officeDocument/2006/relationships" id="260" r:id="Rad9215f0faf9433a"/>
    <p:sldId xmlns:r="http://schemas.openxmlformats.org/officeDocument/2006/relationships" id="261" r:id="R38413a5a12724e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a32fdf0a2548af" /><Relationship Type="http://schemas.openxmlformats.org/officeDocument/2006/relationships/slide" Target="/ppt/slides/slide1.xml" Id="R99d84db3009c4399" /><Relationship Type="http://schemas.openxmlformats.org/officeDocument/2006/relationships/slide" Target="/ppt/slides/slide2.xml" Id="R9226234dad774441" /><Relationship Type="http://schemas.openxmlformats.org/officeDocument/2006/relationships/slide" Target="/ppt/slides/slide3.xml" Id="R257e86b8779b41f6" /><Relationship Type="http://schemas.openxmlformats.org/officeDocument/2006/relationships/slide" Target="/ppt/slides/slide4.xml" Id="R9a5bf7f12a104df9" /><Relationship Type="http://schemas.openxmlformats.org/officeDocument/2006/relationships/slide" Target="/ppt/slides/slide5.xml" Id="Rad9215f0faf9433a" /><Relationship Type="http://schemas.openxmlformats.org/officeDocument/2006/relationships/slide" Target="/ppt/slides/slide6.xml" Id="R38413a5a12724e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bb1013153d4a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d4644324e14601" /><Relationship Type="http://schemas.openxmlformats.org/officeDocument/2006/relationships/theme" Target="/ppt/slideMasters/theme/theme1.xml" Id="Rbcca683f078c47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d4644324e146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796023118c4f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65845812e24b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8e208ffd443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09b24a732347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2e122e63fc4f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c7c3131e2649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 G WANG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G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 G WANG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G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G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G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WARNCKE-WANG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G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Thereses gate 11C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918 863 621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G WANG AS</a:t>
            </a:r>
          </a:p>
        </p:txBody>
      </p:sp>
    </p:spTree>
  </p:cSld>
  <p:clrMapOvr>
    <a:masterClrMapping xmlns:a="http://schemas.openxmlformats.org/drawingml/2006/main"/>
  </p:clrMapOvr>
</p:sld>
</file>