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452e24ded747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51d413219c4563"/>
  </p:sldMasterIdLst>
  <p:sldIdLst>
    <p:sldId xmlns:r="http://schemas.openxmlformats.org/officeDocument/2006/relationships" id="256" r:id="R63df03af98ad4327"/>
    <p:sldId xmlns:r="http://schemas.openxmlformats.org/officeDocument/2006/relationships" id="257" r:id="R511269bcbe2142b4"/>
    <p:sldId xmlns:r="http://schemas.openxmlformats.org/officeDocument/2006/relationships" id="258" r:id="R4240c89dd10c464a"/>
    <p:sldId xmlns:r="http://schemas.openxmlformats.org/officeDocument/2006/relationships" id="259" r:id="R364db42e051e464a"/>
    <p:sldId xmlns:r="http://schemas.openxmlformats.org/officeDocument/2006/relationships" id="260" r:id="Rc725f16d1afa4836"/>
    <p:sldId xmlns:r="http://schemas.openxmlformats.org/officeDocument/2006/relationships" id="261" r:id="R2c07370324e9438c"/>
    <p:sldId xmlns:r="http://schemas.openxmlformats.org/officeDocument/2006/relationships" id="262" r:id="Ra86bdb2b03db4b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51d413219c4563" /><Relationship Type="http://schemas.openxmlformats.org/officeDocument/2006/relationships/slide" Target="/ppt/slides/slide1.xml" Id="R63df03af98ad4327" /><Relationship Type="http://schemas.openxmlformats.org/officeDocument/2006/relationships/slide" Target="/ppt/slides/slide2.xml" Id="R511269bcbe2142b4" /><Relationship Type="http://schemas.openxmlformats.org/officeDocument/2006/relationships/slide" Target="/ppt/slides/slide3.xml" Id="R4240c89dd10c464a" /><Relationship Type="http://schemas.openxmlformats.org/officeDocument/2006/relationships/slide" Target="/ppt/slides/slide4.xml" Id="R364db42e051e464a" /><Relationship Type="http://schemas.openxmlformats.org/officeDocument/2006/relationships/slide" Target="/ppt/slides/slide5.xml" Id="Rc725f16d1afa4836" /><Relationship Type="http://schemas.openxmlformats.org/officeDocument/2006/relationships/slide" Target="/ppt/slides/slide6.xml" Id="R2c07370324e9438c" /><Relationship Type="http://schemas.openxmlformats.org/officeDocument/2006/relationships/slide" Target="/ppt/slides/slide7.xml" Id="Ra86bdb2b03db4b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4a9f30d8c49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5ff18074d4a35" /><Relationship Type="http://schemas.openxmlformats.org/officeDocument/2006/relationships/theme" Target="/ppt/slideMasters/theme/theme1.xml" Id="R55a1c785ecd84b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a5ff18074d4a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d4f6ec26f49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42bcd634a44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5536782b347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2d6eb9f0442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5444315394d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16609047445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8d17ecebf40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KEWS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KEWS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1 669 701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SUNDSETH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918 954 813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