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cc0fdf98e46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59ac0f5f9643ad"/>
  </p:sldMasterIdLst>
  <p:sldIdLst>
    <p:sldId xmlns:r="http://schemas.openxmlformats.org/officeDocument/2006/relationships" id="256" r:id="Rd2f7562cc0984e68"/>
    <p:sldId xmlns:r="http://schemas.openxmlformats.org/officeDocument/2006/relationships" id="257" r:id="R6949ba2197594276"/>
    <p:sldId xmlns:r="http://schemas.openxmlformats.org/officeDocument/2006/relationships" id="258" r:id="R73fbf0542262428e"/>
    <p:sldId xmlns:r="http://schemas.openxmlformats.org/officeDocument/2006/relationships" id="259" r:id="Ra80702ec28944965"/>
    <p:sldId xmlns:r="http://schemas.openxmlformats.org/officeDocument/2006/relationships" id="260" r:id="Re2fdfdb4a23b4d56"/>
    <p:sldId xmlns:r="http://schemas.openxmlformats.org/officeDocument/2006/relationships" id="261" r:id="Rd3341bcda65e42a1"/>
    <p:sldId xmlns:r="http://schemas.openxmlformats.org/officeDocument/2006/relationships" id="262" r:id="R9feace6e0d2e47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9ac0f5f9643ad" /><Relationship Type="http://schemas.openxmlformats.org/officeDocument/2006/relationships/slide" Target="/ppt/slides/slide1.xml" Id="Rd2f7562cc0984e68" /><Relationship Type="http://schemas.openxmlformats.org/officeDocument/2006/relationships/slide" Target="/ppt/slides/slide2.xml" Id="R6949ba2197594276" /><Relationship Type="http://schemas.openxmlformats.org/officeDocument/2006/relationships/slide" Target="/ppt/slides/slide3.xml" Id="R73fbf0542262428e" /><Relationship Type="http://schemas.openxmlformats.org/officeDocument/2006/relationships/slide" Target="/ppt/slides/slide4.xml" Id="Ra80702ec28944965" /><Relationship Type="http://schemas.openxmlformats.org/officeDocument/2006/relationships/slide" Target="/ppt/slides/slide5.xml" Id="Re2fdfdb4a23b4d56" /><Relationship Type="http://schemas.openxmlformats.org/officeDocument/2006/relationships/slide" Target="/ppt/slides/slide6.xml" Id="Rd3341bcda65e42a1" /><Relationship Type="http://schemas.openxmlformats.org/officeDocument/2006/relationships/slide" Target="/ppt/slides/slide7.xml" Id="R9feace6e0d2e47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13b2b7d6a4c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cd48ded9e4942" /><Relationship Type="http://schemas.openxmlformats.org/officeDocument/2006/relationships/theme" Target="/ppt/slideMasters/theme/theme1.xml" Id="R755ee6cfdf484d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fcd48ded9e49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0cc2505ae4f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69bd582b7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1878eac2e49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183f2d54743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51759bab1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efef1baa94a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52471d75144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HENNING EINMO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HENNING EINMO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HENNING EINMO HOLDING AS ble etablert [år] og holder til i Eidsvoll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HENNING EINMO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HENNING EINMO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HENNING EINMO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4 728 510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4 743 171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HENNING EINMO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HENNING EINMO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HENNING EINMO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Amundrudvegen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2074 Eidsvoll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919 020 172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HENNING EINMO HOLDING AS</a:t>
            </a:r>
          </a:p>
        </p:txBody>
      </p:sp>
    </p:spTree>
  </p:cSld>
  <p:clrMapOvr>
    <a:masterClrMapping xmlns:a="http://schemas.openxmlformats.org/drawingml/2006/main"/>
  </p:clrMapOvr>
</p:sld>
</file>