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f636e045b142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c1902ff8774388"/>
  </p:sldMasterIdLst>
  <p:sldIdLst>
    <p:sldId xmlns:r="http://schemas.openxmlformats.org/officeDocument/2006/relationships" id="256" r:id="Rab5a3105c85d453b"/>
    <p:sldId xmlns:r="http://schemas.openxmlformats.org/officeDocument/2006/relationships" id="257" r:id="R7fed031b4ba1458c"/>
    <p:sldId xmlns:r="http://schemas.openxmlformats.org/officeDocument/2006/relationships" id="258" r:id="Rb0e265e24c92449b"/>
    <p:sldId xmlns:r="http://schemas.openxmlformats.org/officeDocument/2006/relationships" id="259" r:id="Rc75f3079324f42c7"/>
    <p:sldId xmlns:r="http://schemas.openxmlformats.org/officeDocument/2006/relationships" id="260" r:id="Rb30f0c907881493a"/>
    <p:sldId xmlns:r="http://schemas.openxmlformats.org/officeDocument/2006/relationships" id="261" r:id="R0856de9e8b81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c1902ff8774388" /><Relationship Type="http://schemas.openxmlformats.org/officeDocument/2006/relationships/slide" Target="/ppt/slides/slide1.xml" Id="Rab5a3105c85d453b" /><Relationship Type="http://schemas.openxmlformats.org/officeDocument/2006/relationships/slide" Target="/ppt/slides/slide2.xml" Id="R7fed031b4ba1458c" /><Relationship Type="http://schemas.openxmlformats.org/officeDocument/2006/relationships/slide" Target="/ppt/slides/slide3.xml" Id="Rb0e265e24c92449b" /><Relationship Type="http://schemas.openxmlformats.org/officeDocument/2006/relationships/slide" Target="/ppt/slides/slide4.xml" Id="Rc75f3079324f42c7" /><Relationship Type="http://schemas.openxmlformats.org/officeDocument/2006/relationships/slide" Target="/ppt/slides/slide5.xml" Id="Rb30f0c907881493a" /><Relationship Type="http://schemas.openxmlformats.org/officeDocument/2006/relationships/slide" Target="/ppt/slides/slide6.xml" Id="R0856de9e8b81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6d212b38f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a756ad6ff4a7d" /><Relationship Type="http://schemas.openxmlformats.org/officeDocument/2006/relationships/theme" Target="/ppt/slideMasters/theme/theme1.xml" Id="R61c22ebc9cf6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2a756ad6ff4a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80e8b03cd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54319543742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f932110be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a2f0d0e9b4d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7d983be9d42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dba306bc24d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