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95a227ef6c49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d3e276ad9647f5"/>
  </p:sldMasterIdLst>
  <p:sldIdLst>
    <p:sldId xmlns:r="http://schemas.openxmlformats.org/officeDocument/2006/relationships" id="256" r:id="Rf32a752a5c584c3c"/>
    <p:sldId xmlns:r="http://schemas.openxmlformats.org/officeDocument/2006/relationships" id="257" r:id="R990f5b376f564bc0"/>
    <p:sldId xmlns:r="http://schemas.openxmlformats.org/officeDocument/2006/relationships" id="258" r:id="Rf1c8e314ee8148f4"/>
    <p:sldId xmlns:r="http://schemas.openxmlformats.org/officeDocument/2006/relationships" id="259" r:id="R7ac9656b0b734368"/>
    <p:sldId xmlns:r="http://schemas.openxmlformats.org/officeDocument/2006/relationships" id="260" r:id="Rc0915582e4544bf4"/>
    <p:sldId xmlns:r="http://schemas.openxmlformats.org/officeDocument/2006/relationships" id="261" r:id="R54b0872b3a5b4c5b"/>
    <p:sldId xmlns:r="http://schemas.openxmlformats.org/officeDocument/2006/relationships" id="262" r:id="R16706b3d247740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3e276ad9647f5" /><Relationship Type="http://schemas.openxmlformats.org/officeDocument/2006/relationships/slide" Target="/ppt/slides/slide1.xml" Id="Rf32a752a5c584c3c" /><Relationship Type="http://schemas.openxmlformats.org/officeDocument/2006/relationships/slide" Target="/ppt/slides/slide2.xml" Id="R990f5b376f564bc0" /><Relationship Type="http://schemas.openxmlformats.org/officeDocument/2006/relationships/slide" Target="/ppt/slides/slide3.xml" Id="Rf1c8e314ee8148f4" /><Relationship Type="http://schemas.openxmlformats.org/officeDocument/2006/relationships/slide" Target="/ppt/slides/slide4.xml" Id="R7ac9656b0b734368" /><Relationship Type="http://schemas.openxmlformats.org/officeDocument/2006/relationships/slide" Target="/ppt/slides/slide5.xml" Id="Rc0915582e4544bf4" /><Relationship Type="http://schemas.openxmlformats.org/officeDocument/2006/relationships/slide" Target="/ppt/slides/slide6.xml" Id="R54b0872b3a5b4c5b" /><Relationship Type="http://schemas.openxmlformats.org/officeDocument/2006/relationships/slide" Target="/ppt/slides/slide7.xml" Id="R16706b3d247740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65c993f2e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5e7027d494ccc" /><Relationship Type="http://schemas.openxmlformats.org/officeDocument/2006/relationships/theme" Target="/ppt/slideMasters/theme/theme1.xml" Id="Rd3ceb2ec22734a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f5e7027d494c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92ab182e3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72cc559944d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83008cd3744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eab38733d4c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9249526a940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c7442a47a49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6c6463aea4c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BUTIKKER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151 014 996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55 492 380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