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0ba87d8535409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6f0f6384e3407e"/>
  </p:sldMasterIdLst>
  <p:sldIdLst>
    <p:sldId xmlns:r="http://schemas.openxmlformats.org/officeDocument/2006/relationships" id="256" r:id="Rd820d893636d4223"/>
    <p:sldId xmlns:r="http://schemas.openxmlformats.org/officeDocument/2006/relationships" id="257" r:id="R57388b303618417c"/>
    <p:sldId xmlns:r="http://schemas.openxmlformats.org/officeDocument/2006/relationships" id="258" r:id="R498d3b4074a74ebd"/>
    <p:sldId xmlns:r="http://schemas.openxmlformats.org/officeDocument/2006/relationships" id="259" r:id="Rbf26b286c573494f"/>
    <p:sldId xmlns:r="http://schemas.openxmlformats.org/officeDocument/2006/relationships" id="260" r:id="Rca18ab70395d40e9"/>
    <p:sldId xmlns:r="http://schemas.openxmlformats.org/officeDocument/2006/relationships" id="261" r:id="R6b64a8c0398e4125"/>
    <p:sldId xmlns:r="http://schemas.openxmlformats.org/officeDocument/2006/relationships" id="262" r:id="Rbde84f2366df40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f0f6384e3407e" /><Relationship Type="http://schemas.openxmlformats.org/officeDocument/2006/relationships/slide" Target="/ppt/slides/slide1.xml" Id="Rd820d893636d4223" /><Relationship Type="http://schemas.openxmlformats.org/officeDocument/2006/relationships/slide" Target="/ppt/slides/slide2.xml" Id="R57388b303618417c" /><Relationship Type="http://schemas.openxmlformats.org/officeDocument/2006/relationships/slide" Target="/ppt/slides/slide3.xml" Id="R498d3b4074a74ebd" /><Relationship Type="http://schemas.openxmlformats.org/officeDocument/2006/relationships/slide" Target="/ppt/slides/slide4.xml" Id="Rbf26b286c573494f" /><Relationship Type="http://schemas.openxmlformats.org/officeDocument/2006/relationships/slide" Target="/ppt/slides/slide5.xml" Id="Rca18ab70395d40e9" /><Relationship Type="http://schemas.openxmlformats.org/officeDocument/2006/relationships/slide" Target="/ppt/slides/slide6.xml" Id="R6b64a8c0398e4125" /><Relationship Type="http://schemas.openxmlformats.org/officeDocument/2006/relationships/slide" Target="/ppt/slides/slide7.xml" Id="Rbde84f2366df40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936cd0d1aa4f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c8a4326f345d8" /><Relationship Type="http://schemas.openxmlformats.org/officeDocument/2006/relationships/theme" Target="/ppt/slideMasters/theme/theme1.xml" Id="R7197c87af16f42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ec8a4326f345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0aab5ee24b45b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64fe1f9fc43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158bcd6dd441f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c7a745341544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b8e5a08aa4f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d2f00c5574460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56eb388b643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DLA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138 504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HJERTÅS ANDERS STRAND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919 086 343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DLA HOLDING AS</a:t>
            </a:r>
          </a:p>
        </p:txBody>
      </p:sp>
    </p:spTree>
  </p:cSld>
  <p:clrMapOvr>
    <a:masterClrMapping xmlns:a="http://schemas.openxmlformats.org/drawingml/2006/main"/>
  </p:clrMapOvr>
</p:sld>
</file>