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db3dd8e0dd42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52a8b1d194d2f"/>
  </p:sldMasterIdLst>
  <p:sldIdLst>
    <p:sldId xmlns:r="http://schemas.openxmlformats.org/officeDocument/2006/relationships" id="256" r:id="R6969712ab8b04a22"/>
    <p:sldId xmlns:r="http://schemas.openxmlformats.org/officeDocument/2006/relationships" id="257" r:id="R275e27b68ce74f76"/>
    <p:sldId xmlns:r="http://schemas.openxmlformats.org/officeDocument/2006/relationships" id="258" r:id="R270b0ffed80841ab"/>
    <p:sldId xmlns:r="http://schemas.openxmlformats.org/officeDocument/2006/relationships" id="259" r:id="R3344af25931946c4"/>
    <p:sldId xmlns:r="http://schemas.openxmlformats.org/officeDocument/2006/relationships" id="260" r:id="R8d90c6a53d5244e8"/>
    <p:sldId xmlns:r="http://schemas.openxmlformats.org/officeDocument/2006/relationships" id="261" r:id="Rd2e668b54ccb4f9b"/>
    <p:sldId xmlns:r="http://schemas.openxmlformats.org/officeDocument/2006/relationships" id="262" r:id="Rec61a5ba90a34c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52a8b1d194d2f" /><Relationship Type="http://schemas.openxmlformats.org/officeDocument/2006/relationships/slide" Target="/ppt/slides/slide1.xml" Id="R6969712ab8b04a22" /><Relationship Type="http://schemas.openxmlformats.org/officeDocument/2006/relationships/slide" Target="/ppt/slides/slide2.xml" Id="R275e27b68ce74f76" /><Relationship Type="http://schemas.openxmlformats.org/officeDocument/2006/relationships/slide" Target="/ppt/slides/slide3.xml" Id="R270b0ffed80841ab" /><Relationship Type="http://schemas.openxmlformats.org/officeDocument/2006/relationships/slide" Target="/ppt/slides/slide4.xml" Id="R3344af25931946c4" /><Relationship Type="http://schemas.openxmlformats.org/officeDocument/2006/relationships/slide" Target="/ppt/slides/slide5.xml" Id="R8d90c6a53d5244e8" /><Relationship Type="http://schemas.openxmlformats.org/officeDocument/2006/relationships/slide" Target="/ppt/slides/slide6.xml" Id="Rd2e668b54ccb4f9b" /><Relationship Type="http://schemas.openxmlformats.org/officeDocument/2006/relationships/slide" Target="/ppt/slides/slide7.xml" Id="Rec61a5ba90a34c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ad69ed8ff046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36cd59ed043d6" /><Relationship Type="http://schemas.openxmlformats.org/officeDocument/2006/relationships/theme" Target="/ppt/slideMasters/theme/theme1.xml" Id="Rb56a4a9b578844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936cd59ed0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6f5d1e9a04d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e4af9348a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5161a6da04d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593de022643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fde918518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6ee611ab249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5cf0ff2364a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RRO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14 327 748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5 163 953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51,3 %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STEIEN ØYVIND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BØRRESEN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ARNE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