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fb782bd42b48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37faee01a2432e"/>
  </p:sldMasterIdLst>
  <p:sldIdLst>
    <p:sldId xmlns:r="http://schemas.openxmlformats.org/officeDocument/2006/relationships" id="256" r:id="R718e7bac59414886"/>
    <p:sldId xmlns:r="http://schemas.openxmlformats.org/officeDocument/2006/relationships" id="257" r:id="R8224be66aebf4c3a"/>
    <p:sldId xmlns:r="http://schemas.openxmlformats.org/officeDocument/2006/relationships" id="258" r:id="Rc353b6ce55c548ca"/>
    <p:sldId xmlns:r="http://schemas.openxmlformats.org/officeDocument/2006/relationships" id="259" r:id="R4b33ae774abb4e57"/>
    <p:sldId xmlns:r="http://schemas.openxmlformats.org/officeDocument/2006/relationships" id="260" r:id="Rcf5a0b7dfd604051"/>
    <p:sldId xmlns:r="http://schemas.openxmlformats.org/officeDocument/2006/relationships" id="261" r:id="R3f8020ac0ce3472e"/>
    <p:sldId xmlns:r="http://schemas.openxmlformats.org/officeDocument/2006/relationships" id="262" r:id="R8028a300080640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37faee01a2432e" /><Relationship Type="http://schemas.openxmlformats.org/officeDocument/2006/relationships/slide" Target="/ppt/slides/slide1.xml" Id="R718e7bac59414886" /><Relationship Type="http://schemas.openxmlformats.org/officeDocument/2006/relationships/slide" Target="/ppt/slides/slide2.xml" Id="R8224be66aebf4c3a" /><Relationship Type="http://schemas.openxmlformats.org/officeDocument/2006/relationships/slide" Target="/ppt/slides/slide3.xml" Id="Rc353b6ce55c548ca" /><Relationship Type="http://schemas.openxmlformats.org/officeDocument/2006/relationships/slide" Target="/ppt/slides/slide4.xml" Id="R4b33ae774abb4e57" /><Relationship Type="http://schemas.openxmlformats.org/officeDocument/2006/relationships/slide" Target="/ppt/slides/slide5.xml" Id="Rcf5a0b7dfd604051" /><Relationship Type="http://schemas.openxmlformats.org/officeDocument/2006/relationships/slide" Target="/ppt/slides/slide6.xml" Id="R3f8020ac0ce3472e" /><Relationship Type="http://schemas.openxmlformats.org/officeDocument/2006/relationships/slide" Target="/ppt/slides/slide7.xml" Id="R8028a300080640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bc79d2930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4c7b0451444868" /><Relationship Type="http://schemas.openxmlformats.org/officeDocument/2006/relationships/theme" Target="/ppt/slideMasters/theme/theme1.xml" Id="Rc769180e93f64b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4c7b04514448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d8045c2ce41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f0e70648d44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b460c1d9b48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afe46480e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fe838d4b14d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76113863548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2676aa179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MOHANA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MOHANA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33 613 395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39 130 523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MARIANNE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MOHANA AS</a:t>
            </a:r>
          </a:p>
        </p:txBody>
      </p:sp>
    </p:spTree>
  </p:cSld>
  <p:clrMapOvr>
    <a:masterClrMapping xmlns:a="http://schemas.openxmlformats.org/drawingml/2006/main"/>
  </p:clrMapOvr>
</p:sld>
</file>