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fc2f3ebe5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ccb4309cc4f33"/>
  </p:sldMasterIdLst>
  <p:sldIdLst>
    <p:sldId xmlns:r="http://schemas.openxmlformats.org/officeDocument/2006/relationships" id="256" r:id="R2220491829ef400b"/>
    <p:sldId xmlns:r="http://schemas.openxmlformats.org/officeDocument/2006/relationships" id="257" r:id="R2447ca3e2c474dbc"/>
    <p:sldId xmlns:r="http://schemas.openxmlformats.org/officeDocument/2006/relationships" id="258" r:id="R04f6fa1cf65c491a"/>
    <p:sldId xmlns:r="http://schemas.openxmlformats.org/officeDocument/2006/relationships" id="259" r:id="Reba2d69270764ce0"/>
    <p:sldId xmlns:r="http://schemas.openxmlformats.org/officeDocument/2006/relationships" id="260" r:id="R3c14ab50bbc14008"/>
    <p:sldId xmlns:r="http://schemas.openxmlformats.org/officeDocument/2006/relationships" id="261" r:id="R2ee6c8c756d54818"/>
    <p:sldId xmlns:r="http://schemas.openxmlformats.org/officeDocument/2006/relationships" id="262" r:id="R167589cc81c7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ccb4309cc4f33" /><Relationship Type="http://schemas.openxmlformats.org/officeDocument/2006/relationships/slide" Target="/ppt/slides/slide1.xml" Id="R2220491829ef400b" /><Relationship Type="http://schemas.openxmlformats.org/officeDocument/2006/relationships/slide" Target="/ppt/slides/slide2.xml" Id="R2447ca3e2c474dbc" /><Relationship Type="http://schemas.openxmlformats.org/officeDocument/2006/relationships/slide" Target="/ppt/slides/slide3.xml" Id="R04f6fa1cf65c491a" /><Relationship Type="http://schemas.openxmlformats.org/officeDocument/2006/relationships/slide" Target="/ppt/slides/slide4.xml" Id="Reba2d69270764ce0" /><Relationship Type="http://schemas.openxmlformats.org/officeDocument/2006/relationships/slide" Target="/ppt/slides/slide5.xml" Id="R3c14ab50bbc14008" /><Relationship Type="http://schemas.openxmlformats.org/officeDocument/2006/relationships/slide" Target="/ppt/slides/slide6.xml" Id="R2ee6c8c756d54818" /><Relationship Type="http://schemas.openxmlformats.org/officeDocument/2006/relationships/slide" Target="/ppt/slides/slide7.xml" Id="R167589cc81c7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093755c8e42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897da5fdb4f8d" /><Relationship Type="http://schemas.openxmlformats.org/officeDocument/2006/relationships/theme" Target="/ppt/slideMasters/theme/theme1.xml" Id="Re838c329fd6745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897da5fdb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dab3b631a43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b717db21a40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efb2e59fc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7682dfddb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dcf073248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c54feecb14b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a65e8455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