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19d91a729247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66c350feb74e2d"/>
  </p:sldMasterIdLst>
  <p:sldIdLst>
    <p:sldId xmlns:r="http://schemas.openxmlformats.org/officeDocument/2006/relationships" id="256" r:id="R4a9ca559cdfe4bad"/>
    <p:sldId xmlns:r="http://schemas.openxmlformats.org/officeDocument/2006/relationships" id="257" r:id="R2b7c79dbb813406e"/>
    <p:sldId xmlns:r="http://schemas.openxmlformats.org/officeDocument/2006/relationships" id="258" r:id="R7674d569ef52429b"/>
    <p:sldId xmlns:r="http://schemas.openxmlformats.org/officeDocument/2006/relationships" id="259" r:id="R3f60681049e0458c"/>
    <p:sldId xmlns:r="http://schemas.openxmlformats.org/officeDocument/2006/relationships" id="260" r:id="Re5d0133aa8544891"/>
    <p:sldId xmlns:r="http://schemas.openxmlformats.org/officeDocument/2006/relationships" id="261" r:id="R7f4ddeee162445fe"/>
    <p:sldId xmlns:r="http://schemas.openxmlformats.org/officeDocument/2006/relationships" id="262" r:id="R5b7cd8d5a0c14a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66c350feb74e2d" /><Relationship Type="http://schemas.openxmlformats.org/officeDocument/2006/relationships/slide" Target="/ppt/slides/slide1.xml" Id="R4a9ca559cdfe4bad" /><Relationship Type="http://schemas.openxmlformats.org/officeDocument/2006/relationships/slide" Target="/ppt/slides/slide2.xml" Id="R2b7c79dbb813406e" /><Relationship Type="http://schemas.openxmlformats.org/officeDocument/2006/relationships/slide" Target="/ppt/slides/slide3.xml" Id="R7674d569ef52429b" /><Relationship Type="http://schemas.openxmlformats.org/officeDocument/2006/relationships/slide" Target="/ppt/slides/slide4.xml" Id="R3f60681049e0458c" /><Relationship Type="http://schemas.openxmlformats.org/officeDocument/2006/relationships/slide" Target="/ppt/slides/slide5.xml" Id="Re5d0133aa8544891" /><Relationship Type="http://schemas.openxmlformats.org/officeDocument/2006/relationships/slide" Target="/ppt/slides/slide6.xml" Id="R7f4ddeee162445fe" /><Relationship Type="http://schemas.openxmlformats.org/officeDocument/2006/relationships/slide" Target="/ppt/slides/slide7.xml" Id="R5b7cd8d5a0c14a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e4424a926d46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e3b50246f46be" /><Relationship Type="http://schemas.openxmlformats.org/officeDocument/2006/relationships/theme" Target="/ppt/slideMasters/theme/theme1.xml" Id="Rb8c50577cab34d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9e3b50246f46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cf518e8f842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f254dc46e42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c7f99b1da46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5698b79904a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1e801145e46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daa5b6eb94f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37f83fe0b42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AVINA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AVINA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20 788 324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25 726 951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AINA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AVINA AS</a:t>
            </a:r>
          </a:p>
        </p:txBody>
      </p:sp>
    </p:spTree>
  </p:cSld>
  <p:clrMapOvr>
    <a:masterClrMapping xmlns:a="http://schemas.openxmlformats.org/drawingml/2006/main"/>
  </p:clrMapOvr>
</p:sld>
</file>