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10e9b4461f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28046e9d4e49c1"/>
  </p:sldMasterIdLst>
  <p:sldIdLst>
    <p:sldId xmlns:r="http://schemas.openxmlformats.org/officeDocument/2006/relationships" id="256" r:id="Rf5c9f627da4d4391"/>
    <p:sldId xmlns:r="http://schemas.openxmlformats.org/officeDocument/2006/relationships" id="257" r:id="Rec51366c12bd493c"/>
    <p:sldId xmlns:r="http://schemas.openxmlformats.org/officeDocument/2006/relationships" id="258" r:id="Rdf7d9e1d0ac1411f"/>
    <p:sldId xmlns:r="http://schemas.openxmlformats.org/officeDocument/2006/relationships" id="259" r:id="R0af131bd32904aed"/>
    <p:sldId xmlns:r="http://schemas.openxmlformats.org/officeDocument/2006/relationships" id="260" r:id="R0f21c32087a34c87"/>
    <p:sldId xmlns:r="http://schemas.openxmlformats.org/officeDocument/2006/relationships" id="261" r:id="R49092283a279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8046e9d4e49c1" /><Relationship Type="http://schemas.openxmlformats.org/officeDocument/2006/relationships/slide" Target="/ppt/slides/slide1.xml" Id="Rf5c9f627da4d4391" /><Relationship Type="http://schemas.openxmlformats.org/officeDocument/2006/relationships/slide" Target="/ppt/slides/slide2.xml" Id="Rec51366c12bd493c" /><Relationship Type="http://schemas.openxmlformats.org/officeDocument/2006/relationships/slide" Target="/ppt/slides/slide3.xml" Id="Rdf7d9e1d0ac1411f" /><Relationship Type="http://schemas.openxmlformats.org/officeDocument/2006/relationships/slide" Target="/ppt/slides/slide4.xml" Id="R0af131bd32904aed" /><Relationship Type="http://schemas.openxmlformats.org/officeDocument/2006/relationships/slide" Target="/ppt/slides/slide5.xml" Id="R0f21c32087a34c87" /><Relationship Type="http://schemas.openxmlformats.org/officeDocument/2006/relationships/slide" Target="/ppt/slides/slide6.xml" Id="R49092283a279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29d4d311f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013dcaa940a2" /><Relationship Type="http://schemas.openxmlformats.org/officeDocument/2006/relationships/theme" Target="/ppt/slideMasters/theme/theme1.xml" Id="R45904c90a1d0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7013dcaa9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21881014b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149de3231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df9394e2c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a9428b20b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b541fd4347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b456c350f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