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8dbfd973ba47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65b18da3843ab"/>
  </p:sldMasterIdLst>
  <p:sldIdLst>
    <p:sldId xmlns:r="http://schemas.openxmlformats.org/officeDocument/2006/relationships" id="256" r:id="Rf083be932693412a"/>
    <p:sldId xmlns:r="http://schemas.openxmlformats.org/officeDocument/2006/relationships" id="257" r:id="Rc9d652a03ba84106"/>
    <p:sldId xmlns:r="http://schemas.openxmlformats.org/officeDocument/2006/relationships" id="258" r:id="R2a5cc9e37f204be3"/>
    <p:sldId xmlns:r="http://schemas.openxmlformats.org/officeDocument/2006/relationships" id="259" r:id="R641c150299fe4cf1"/>
    <p:sldId xmlns:r="http://schemas.openxmlformats.org/officeDocument/2006/relationships" id="260" r:id="R4d7512b2d5184e00"/>
    <p:sldId xmlns:r="http://schemas.openxmlformats.org/officeDocument/2006/relationships" id="261" r:id="R3af1c4722e75438e"/>
    <p:sldId xmlns:r="http://schemas.openxmlformats.org/officeDocument/2006/relationships" id="262" r:id="R9efc65c0408249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65b18da3843ab" /><Relationship Type="http://schemas.openxmlformats.org/officeDocument/2006/relationships/slide" Target="/ppt/slides/slide1.xml" Id="Rf083be932693412a" /><Relationship Type="http://schemas.openxmlformats.org/officeDocument/2006/relationships/slide" Target="/ppt/slides/slide2.xml" Id="Rc9d652a03ba84106" /><Relationship Type="http://schemas.openxmlformats.org/officeDocument/2006/relationships/slide" Target="/ppt/slides/slide3.xml" Id="R2a5cc9e37f204be3" /><Relationship Type="http://schemas.openxmlformats.org/officeDocument/2006/relationships/slide" Target="/ppt/slides/slide4.xml" Id="R641c150299fe4cf1" /><Relationship Type="http://schemas.openxmlformats.org/officeDocument/2006/relationships/slide" Target="/ppt/slides/slide5.xml" Id="R4d7512b2d5184e00" /><Relationship Type="http://schemas.openxmlformats.org/officeDocument/2006/relationships/slide" Target="/ppt/slides/slide6.xml" Id="R3af1c4722e75438e" /><Relationship Type="http://schemas.openxmlformats.org/officeDocument/2006/relationships/slide" Target="/ppt/slides/slide7.xml" Id="R9efc65c0408249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193aaba5494b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c7a5a2dc04e41" /><Relationship Type="http://schemas.openxmlformats.org/officeDocument/2006/relationships/theme" Target="/ppt/slideMasters/theme/theme1.xml" Id="R518da59e73934d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0c7a5a2dc0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e4a9d9f0446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4d0f1adc34a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1df8b40074a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7deca9f1b44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eb8b32ec8849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eb65804fd4a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1405fd9654e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1 423 247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4 423 467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FRODE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BESLAG OG BALKONGER HOLDING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