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13a17aa0584e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ffb2beab434c2e"/>
  </p:sldMasterIdLst>
  <p:sldIdLst>
    <p:sldId xmlns:r="http://schemas.openxmlformats.org/officeDocument/2006/relationships" id="256" r:id="Re796fb80f2af4d47"/>
    <p:sldId xmlns:r="http://schemas.openxmlformats.org/officeDocument/2006/relationships" id="257" r:id="R96210e452614452f"/>
    <p:sldId xmlns:r="http://schemas.openxmlformats.org/officeDocument/2006/relationships" id="258" r:id="R0f1770bc55314022"/>
    <p:sldId xmlns:r="http://schemas.openxmlformats.org/officeDocument/2006/relationships" id="259" r:id="R9b5de94871604bee"/>
    <p:sldId xmlns:r="http://schemas.openxmlformats.org/officeDocument/2006/relationships" id="260" r:id="R583dfaa9aca04f1d"/>
    <p:sldId xmlns:r="http://schemas.openxmlformats.org/officeDocument/2006/relationships" id="261" r:id="R8a8b8a28a31b44f4"/>
    <p:sldId xmlns:r="http://schemas.openxmlformats.org/officeDocument/2006/relationships" id="262" r:id="R184e11cfbc084e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fb2beab434c2e" /><Relationship Type="http://schemas.openxmlformats.org/officeDocument/2006/relationships/slide" Target="/ppt/slides/slide1.xml" Id="Re796fb80f2af4d47" /><Relationship Type="http://schemas.openxmlformats.org/officeDocument/2006/relationships/slide" Target="/ppt/slides/slide2.xml" Id="R96210e452614452f" /><Relationship Type="http://schemas.openxmlformats.org/officeDocument/2006/relationships/slide" Target="/ppt/slides/slide3.xml" Id="R0f1770bc55314022" /><Relationship Type="http://schemas.openxmlformats.org/officeDocument/2006/relationships/slide" Target="/ppt/slides/slide4.xml" Id="R9b5de94871604bee" /><Relationship Type="http://schemas.openxmlformats.org/officeDocument/2006/relationships/slide" Target="/ppt/slides/slide5.xml" Id="R583dfaa9aca04f1d" /><Relationship Type="http://schemas.openxmlformats.org/officeDocument/2006/relationships/slide" Target="/ppt/slides/slide6.xml" Id="R8a8b8a28a31b44f4" /><Relationship Type="http://schemas.openxmlformats.org/officeDocument/2006/relationships/slide" Target="/ppt/slides/slide7.xml" Id="R184e11cfbc084e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ac35b2410546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8ea15ea274f3f" /><Relationship Type="http://schemas.openxmlformats.org/officeDocument/2006/relationships/theme" Target="/ppt/slideMasters/theme/theme1.xml" Id="Rf085839350b9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8ea15ea274f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c25814f3d41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9bdc0304c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6577f2dae40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7f91fda9c4e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3fb4bffdf45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9a6221b7e49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7e5dab13e40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HADEAN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HADEAN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HADEAN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HADEAN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HADEAN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HADEAN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38 148 509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9 926 361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6 752 873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23 760 711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29 200 346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HADEAN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TEAKAY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WS VENTURES GMBH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HADEAN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919 164 751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HADEAN VENTURES AS</a:t>
            </a:r>
          </a:p>
        </p:txBody>
      </p:sp>
    </p:spTree>
  </p:cSld>
  <p:clrMapOvr>
    <a:masterClrMapping xmlns:a="http://schemas.openxmlformats.org/drawingml/2006/main"/>
  </p:clrMapOvr>
</p:sld>
</file>