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d226e0b2a345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7581cbc368444f"/>
  </p:sldMasterIdLst>
  <p:sldIdLst>
    <p:sldId xmlns:r="http://schemas.openxmlformats.org/officeDocument/2006/relationships" id="256" r:id="Rd7cc76c8bf4548f1"/>
    <p:sldId xmlns:r="http://schemas.openxmlformats.org/officeDocument/2006/relationships" id="257" r:id="R35d124ef84f9453b"/>
    <p:sldId xmlns:r="http://schemas.openxmlformats.org/officeDocument/2006/relationships" id="258" r:id="Rccd4dd81386943c0"/>
    <p:sldId xmlns:r="http://schemas.openxmlformats.org/officeDocument/2006/relationships" id="259" r:id="R8a46854c889b416d"/>
    <p:sldId xmlns:r="http://schemas.openxmlformats.org/officeDocument/2006/relationships" id="260" r:id="R0eb4a95d6b484031"/>
    <p:sldId xmlns:r="http://schemas.openxmlformats.org/officeDocument/2006/relationships" id="261" r:id="R57932069765347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7581cbc368444f" /><Relationship Type="http://schemas.openxmlformats.org/officeDocument/2006/relationships/slide" Target="/ppt/slides/slide1.xml" Id="Rd7cc76c8bf4548f1" /><Relationship Type="http://schemas.openxmlformats.org/officeDocument/2006/relationships/slide" Target="/ppt/slides/slide2.xml" Id="R35d124ef84f9453b" /><Relationship Type="http://schemas.openxmlformats.org/officeDocument/2006/relationships/slide" Target="/ppt/slides/slide3.xml" Id="Rccd4dd81386943c0" /><Relationship Type="http://schemas.openxmlformats.org/officeDocument/2006/relationships/slide" Target="/ppt/slides/slide4.xml" Id="R8a46854c889b416d" /><Relationship Type="http://schemas.openxmlformats.org/officeDocument/2006/relationships/slide" Target="/ppt/slides/slide5.xml" Id="R0eb4a95d6b484031" /><Relationship Type="http://schemas.openxmlformats.org/officeDocument/2006/relationships/slide" Target="/ppt/slides/slide6.xml" Id="R57932069765347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fd25eb83e649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50a5e4ba74918" /><Relationship Type="http://schemas.openxmlformats.org/officeDocument/2006/relationships/theme" Target="/ppt/slideMasters/theme/theme1.xml" Id="Rda9d69c1a5094b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d50a5e4ba749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5788c2adb49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4119c1ff245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8093122e542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4c495308648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5d9fb0e2f4f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44facdd454c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