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bd24552d5e46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83404f1a6245b7"/>
  </p:sldMasterIdLst>
  <p:sldIdLst>
    <p:sldId xmlns:r="http://schemas.openxmlformats.org/officeDocument/2006/relationships" id="256" r:id="Rd28d04cce39b49bd"/>
    <p:sldId xmlns:r="http://schemas.openxmlformats.org/officeDocument/2006/relationships" id="257" r:id="R5550664fd0404f78"/>
    <p:sldId xmlns:r="http://schemas.openxmlformats.org/officeDocument/2006/relationships" id="258" r:id="R67e2ac8710004993"/>
    <p:sldId xmlns:r="http://schemas.openxmlformats.org/officeDocument/2006/relationships" id="259" r:id="R4b4ec3d27fbc45ef"/>
    <p:sldId xmlns:r="http://schemas.openxmlformats.org/officeDocument/2006/relationships" id="260" r:id="R77c0a4325bd1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3404f1a6245b7" /><Relationship Type="http://schemas.openxmlformats.org/officeDocument/2006/relationships/slide" Target="/ppt/slides/slide1.xml" Id="Rd28d04cce39b49bd" /><Relationship Type="http://schemas.openxmlformats.org/officeDocument/2006/relationships/slide" Target="/ppt/slides/slide2.xml" Id="R5550664fd0404f78" /><Relationship Type="http://schemas.openxmlformats.org/officeDocument/2006/relationships/slide" Target="/ppt/slides/slide3.xml" Id="R67e2ac8710004993" /><Relationship Type="http://schemas.openxmlformats.org/officeDocument/2006/relationships/slide" Target="/ppt/slides/slide4.xml" Id="R4b4ec3d27fbc45ef" /><Relationship Type="http://schemas.openxmlformats.org/officeDocument/2006/relationships/slide" Target="/ppt/slides/slide5.xml" Id="R77c0a4325bd1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6d4f0f7944f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4ed7a82264a9a" /><Relationship Type="http://schemas.openxmlformats.org/officeDocument/2006/relationships/theme" Target="/ppt/slideMasters/theme/theme1.xml" Id="Rc0787757078948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84ed7a8226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7fadb9322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294315631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e5e00987845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aede5599445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25a651fd341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