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88e7b4a6547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0589289f34b35"/>
  </p:sldMasterIdLst>
  <p:sldIdLst>
    <p:sldId xmlns:r="http://schemas.openxmlformats.org/officeDocument/2006/relationships" id="256" r:id="Rdf676c89535e4e77"/>
    <p:sldId xmlns:r="http://schemas.openxmlformats.org/officeDocument/2006/relationships" id="257" r:id="Re762a459ec49439e"/>
    <p:sldId xmlns:r="http://schemas.openxmlformats.org/officeDocument/2006/relationships" id="258" r:id="R6d1583ddba054807"/>
    <p:sldId xmlns:r="http://schemas.openxmlformats.org/officeDocument/2006/relationships" id="259" r:id="R1f803e0f8b36415b"/>
    <p:sldId xmlns:r="http://schemas.openxmlformats.org/officeDocument/2006/relationships" id="260" r:id="Rb46350eeb72443b9"/>
    <p:sldId xmlns:r="http://schemas.openxmlformats.org/officeDocument/2006/relationships" id="261" r:id="R88db78f4e1ca42ce"/>
    <p:sldId xmlns:r="http://schemas.openxmlformats.org/officeDocument/2006/relationships" id="262" r:id="R9a1a773100bd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0589289f34b35" /><Relationship Type="http://schemas.openxmlformats.org/officeDocument/2006/relationships/slide" Target="/ppt/slides/slide1.xml" Id="Rdf676c89535e4e77" /><Relationship Type="http://schemas.openxmlformats.org/officeDocument/2006/relationships/slide" Target="/ppt/slides/slide2.xml" Id="Re762a459ec49439e" /><Relationship Type="http://schemas.openxmlformats.org/officeDocument/2006/relationships/slide" Target="/ppt/slides/slide3.xml" Id="R6d1583ddba054807" /><Relationship Type="http://schemas.openxmlformats.org/officeDocument/2006/relationships/slide" Target="/ppt/slides/slide4.xml" Id="R1f803e0f8b36415b" /><Relationship Type="http://schemas.openxmlformats.org/officeDocument/2006/relationships/slide" Target="/ppt/slides/slide5.xml" Id="Rb46350eeb72443b9" /><Relationship Type="http://schemas.openxmlformats.org/officeDocument/2006/relationships/slide" Target="/ppt/slides/slide6.xml" Id="R88db78f4e1ca42ce" /><Relationship Type="http://schemas.openxmlformats.org/officeDocument/2006/relationships/slide" Target="/ppt/slides/slide7.xml" Id="R9a1a773100bd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d63e35fbd40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708e2236f4b61" /><Relationship Type="http://schemas.openxmlformats.org/officeDocument/2006/relationships/theme" Target="/ppt/slideMasters/theme/theme1.xml" Id="R46fb1aa53d9d44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708e2236f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b097ee331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24627db6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57f70dee9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f9f4015b844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759057d75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94eb0875f45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1b5daa3d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KENTA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UTGÅRDSLØKKEN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