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3b1c3111134c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eb5930aec84535"/>
  </p:sldMasterIdLst>
  <p:sldIdLst>
    <p:sldId xmlns:r="http://schemas.openxmlformats.org/officeDocument/2006/relationships" id="256" r:id="R3f954b7ca7cc4b51"/>
    <p:sldId xmlns:r="http://schemas.openxmlformats.org/officeDocument/2006/relationships" id="257" r:id="R362864d69fdb48ab"/>
    <p:sldId xmlns:r="http://schemas.openxmlformats.org/officeDocument/2006/relationships" id="258" r:id="Rc3dcaed86bc74f31"/>
    <p:sldId xmlns:r="http://schemas.openxmlformats.org/officeDocument/2006/relationships" id="259" r:id="R1c58dac7d8a14024"/>
    <p:sldId xmlns:r="http://schemas.openxmlformats.org/officeDocument/2006/relationships" id="260" r:id="R1b1047ddb59e4814"/>
    <p:sldId xmlns:r="http://schemas.openxmlformats.org/officeDocument/2006/relationships" id="261" r:id="R62709d9d72404fc1"/>
    <p:sldId xmlns:r="http://schemas.openxmlformats.org/officeDocument/2006/relationships" id="262" r:id="R7638bfdc9e5246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b5930aec84535" /><Relationship Type="http://schemas.openxmlformats.org/officeDocument/2006/relationships/slide" Target="/ppt/slides/slide1.xml" Id="R3f954b7ca7cc4b51" /><Relationship Type="http://schemas.openxmlformats.org/officeDocument/2006/relationships/slide" Target="/ppt/slides/slide2.xml" Id="R362864d69fdb48ab" /><Relationship Type="http://schemas.openxmlformats.org/officeDocument/2006/relationships/slide" Target="/ppt/slides/slide3.xml" Id="Rc3dcaed86bc74f31" /><Relationship Type="http://schemas.openxmlformats.org/officeDocument/2006/relationships/slide" Target="/ppt/slides/slide4.xml" Id="R1c58dac7d8a14024" /><Relationship Type="http://schemas.openxmlformats.org/officeDocument/2006/relationships/slide" Target="/ppt/slides/slide5.xml" Id="R1b1047ddb59e4814" /><Relationship Type="http://schemas.openxmlformats.org/officeDocument/2006/relationships/slide" Target="/ppt/slides/slide6.xml" Id="R62709d9d72404fc1" /><Relationship Type="http://schemas.openxmlformats.org/officeDocument/2006/relationships/slide" Target="/ppt/slides/slide7.xml" Id="R7638bfdc9e5246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cfe586aca48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a2e2ee75041a8" /><Relationship Type="http://schemas.openxmlformats.org/officeDocument/2006/relationships/theme" Target="/ppt/slideMasters/theme/theme1.xml" Id="R153d23a1c10e49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8a2e2ee75041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5805ac7bf44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5d02d4ab843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90507cb7f4d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46cfc2ce642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440fd19c04b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e57d1f8f440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07fcfa5d04e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UTGÅRDSLØKKEN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Vogellund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