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ce04463a1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839382ade4793"/>
  </p:sldMasterIdLst>
  <p:sldIdLst>
    <p:sldId xmlns:r="http://schemas.openxmlformats.org/officeDocument/2006/relationships" id="256" r:id="R0f891aa88218441d"/>
    <p:sldId xmlns:r="http://schemas.openxmlformats.org/officeDocument/2006/relationships" id="257" r:id="R2e3e9aeb358445cb"/>
    <p:sldId xmlns:r="http://schemas.openxmlformats.org/officeDocument/2006/relationships" id="258" r:id="R84b7098527d64955"/>
    <p:sldId xmlns:r="http://schemas.openxmlformats.org/officeDocument/2006/relationships" id="259" r:id="R9898c50b39fa420f"/>
    <p:sldId xmlns:r="http://schemas.openxmlformats.org/officeDocument/2006/relationships" id="260" r:id="Ra4a152ee61a04a7a"/>
    <p:sldId xmlns:r="http://schemas.openxmlformats.org/officeDocument/2006/relationships" id="261" r:id="R1662b52f3a9447e0"/>
    <p:sldId xmlns:r="http://schemas.openxmlformats.org/officeDocument/2006/relationships" id="262" r:id="R936ce04a63c8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839382ade4793" /><Relationship Type="http://schemas.openxmlformats.org/officeDocument/2006/relationships/slide" Target="/ppt/slides/slide1.xml" Id="R0f891aa88218441d" /><Relationship Type="http://schemas.openxmlformats.org/officeDocument/2006/relationships/slide" Target="/ppt/slides/slide2.xml" Id="R2e3e9aeb358445cb" /><Relationship Type="http://schemas.openxmlformats.org/officeDocument/2006/relationships/slide" Target="/ppt/slides/slide3.xml" Id="R84b7098527d64955" /><Relationship Type="http://schemas.openxmlformats.org/officeDocument/2006/relationships/slide" Target="/ppt/slides/slide4.xml" Id="R9898c50b39fa420f" /><Relationship Type="http://schemas.openxmlformats.org/officeDocument/2006/relationships/slide" Target="/ppt/slides/slide5.xml" Id="Ra4a152ee61a04a7a" /><Relationship Type="http://schemas.openxmlformats.org/officeDocument/2006/relationships/slide" Target="/ppt/slides/slide6.xml" Id="R1662b52f3a9447e0" /><Relationship Type="http://schemas.openxmlformats.org/officeDocument/2006/relationships/slide" Target="/ppt/slides/slide7.xml" Id="R936ce04a63c8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e94ce15ba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f8fd92f83438f" /><Relationship Type="http://schemas.openxmlformats.org/officeDocument/2006/relationships/theme" Target="/ppt/slideMasters/theme/theme1.xml" Id="Rd34687d32b1843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f8fd92f8343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6c3efc9448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921247a15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9d47b22b4c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da0152760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400bd2e77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e078d3455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c79c9c6e74b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