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a3fd00b3f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81fb80cff411e"/>
  </p:sldMasterIdLst>
  <p:sldIdLst>
    <p:sldId xmlns:r="http://schemas.openxmlformats.org/officeDocument/2006/relationships" id="256" r:id="R50a99623512d46ac"/>
    <p:sldId xmlns:r="http://schemas.openxmlformats.org/officeDocument/2006/relationships" id="257" r:id="R0a219d187a1143af"/>
    <p:sldId xmlns:r="http://schemas.openxmlformats.org/officeDocument/2006/relationships" id="258" r:id="Rc70aeeb6fe424e33"/>
    <p:sldId xmlns:r="http://schemas.openxmlformats.org/officeDocument/2006/relationships" id="259" r:id="Re0f6ecc91413446b"/>
    <p:sldId xmlns:r="http://schemas.openxmlformats.org/officeDocument/2006/relationships" id="260" r:id="R85e38b154aa14902"/>
    <p:sldId xmlns:r="http://schemas.openxmlformats.org/officeDocument/2006/relationships" id="261" r:id="R8959ffdb61e543a8"/>
    <p:sldId xmlns:r="http://schemas.openxmlformats.org/officeDocument/2006/relationships" id="262" r:id="Rf714c0c5fb8a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81fb80cff411e" /><Relationship Type="http://schemas.openxmlformats.org/officeDocument/2006/relationships/slide" Target="/ppt/slides/slide1.xml" Id="R50a99623512d46ac" /><Relationship Type="http://schemas.openxmlformats.org/officeDocument/2006/relationships/slide" Target="/ppt/slides/slide2.xml" Id="R0a219d187a1143af" /><Relationship Type="http://schemas.openxmlformats.org/officeDocument/2006/relationships/slide" Target="/ppt/slides/slide3.xml" Id="Rc70aeeb6fe424e33" /><Relationship Type="http://schemas.openxmlformats.org/officeDocument/2006/relationships/slide" Target="/ppt/slides/slide4.xml" Id="Re0f6ecc91413446b" /><Relationship Type="http://schemas.openxmlformats.org/officeDocument/2006/relationships/slide" Target="/ppt/slides/slide5.xml" Id="R85e38b154aa14902" /><Relationship Type="http://schemas.openxmlformats.org/officeDocument/2006/relationships/slide" Target="/ppt/slides/slide6.xml" Id="R8959ffdb61e543a8" /><Relationship Type="http://schemas.openxmlformats.org/officeDocument/2006/relationships/slide" Target="/ppt/slides/slide7.xml" Id="Rf714c0c5fb8a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71318889a44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bebf6e80c4fec" /><Relationship Type="http://schemas.openxmlformats.org/officeDocument/2006/relationships/theme" Target="/ppt/slideMasters/theme/theme1.xml" Id="R96ef447d95c8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abebf6e80c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d98b06e0b4b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4e6d19288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3afb375f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f89eb5654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3bfa5a56a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f94d23696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77a2c1a5e4e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 INVEST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873 316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Setesdalsvegen 793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919 518 596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DRENG INVEST AS</a:t>
            </a:r>
          </a:p>
        </p:txBody>
      </p:sp>
    </p:spTree>
  </p:cSld>
  <p:clrMapOvr>
    <a:masterClrMapping xmlns:a="http://schemas.openxmlformats.org/drawingml/2006/main"/>
  </p:clrMapOvr>
</p:sld>
</file>