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cd2fa444ae48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d80cbc3ec9499d"/>
  </p:sldMasterIdLst>
  <p:sldIdLst>
    <p:sldId xmlns:r="http://schemas.openxmlformats.org/officeDocument/2006/relationships" id="256" r:id="R5c2ee635785c4de1"/>
    <p:sldId xmlns:r="http://schemas.openxmlformats.org/officeDocument/2006/relationships" id="257" r:id="R725a8cf7587d4970"/>
    <p:sldId xmlns:r="http://schemas.openxmlformats.org/officeDocument/2006/relationships" id="258" r:id="Re6ef44cb6ac54434"/>
    <p:sldId xmlns:r="http://schemas.openxmlformats.org/officeDocument/2006/relationships" id="259" r:id="R942a185ba7154e40"/>
    <p:sldId xmlns:r="http://schemas.openxmlformats.org/officeDocument/2006/relationships" id="260" r:id="Rc3f0c66a2d714127"/>
    <p:sldId xmlns:r="http://schemas.openxmlformats.org/officeDocument/2006/relationships" id="261" r:id="Rcb4150822a574507"/>
    <p:sldId xmlns:r="http://schemas.openxmlformats.org/officeDocument/2006/relationships" id="262" r:id="Ra293835a36634f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d80cbc3ec9499d" /><Relationship Type="http://schemas.openxmlformats.org/officeDocument/2006/relationships/slide" Target="/ppt/slides/slide1.xml" Id="R5c2ee635785c4de1" /><Relationship Type="http://schemas.openxmlformats.org/officeDocument/2006/relationships/slide" Target="/ppt/slides/slide2.xml" Id="R725a8cf7587d4970" /><Relationship Type="http://schemas.openxmlformats.org/officeDocument/2006/relationships/slide" Target="/ppt/slides/slide3.xml" Id="Re6ef44cb6ac54434" /><Relationship Type="http://schemas.openxmlformats.org/officeDocument/2006/relationships/slide" Target="/ppt/slides/slide4.xml" Id="R942a185ba7154e40" /><Relationship Type="http://schemas.openxmlformats.org/officeDocument/2006/relationships/slide" Target="/ppt/slides/slide5.xml" Id="Rc3f0c66a2d714127" /><Relationship Type="http://schemas.openxmlformats.org/officeDocument/2006/relationships/slide" Target="/ppt/slides/slide6.xml" Id="Rcb4150822a574507" /><Relationship Type="http://schemas.openxmlformats.org/officeDocument/2006/relationships/slide" Target="/ppt/slides/slide7.xml" Id="Ra293835a36634f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8c1066a51e4f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bcd50bf6a4144" /><Relationship Type="http://schemas.openxmlformats.org/officeDocument/2006/relationships/theme" Target="/ppt/slideMasters/theme/theme1.xml" Id="R880c95dda83745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abcd50bf6a41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ee8cfd6e846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6eea9bd944c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94300add244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858b5872f47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b27b5f7b748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8658536cc4d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79288ab1f40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G1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G1 GRUPPEN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13 423 017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325 860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−147 599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8 365 717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KKCI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919 568 968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