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4b9bf529d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f34b8862f184dbb"/>
  </p:sldMasterIdLst>
  <p:sldIdLst>
    <p:sldId xmlns:r="http://schemas.openxmlformats.org/officeDocument/2006/relationships" id="256" r:id="Rc80517f7bd3b47fe"/>
    <p:sldId xmlns:r="http://schemas.openxmlformats.org/officeDocument/2006/relationships" id="257" r:id="R553462b782754dd6"/>
    <p:sldId xmlns:r="http://schemas.openxmlformats.org/officeDocument/2006/relationships" id="258" r:id="Rce50db1caefe42d8"/>
    <p:sldId xmlns:r="http://schemas.openxmlformats.org/officeDocument/2006/relationships" id="259" r:id="R3ffb50d183a8487f"/>
    <p:sldId xmlns:r="http://schemas.openxmlformats.org/officeDocument/2006/relationships" id="260" r:id="Rbe8fa001cb544d6f"/>
    <p:sldId xmlns:r="http://schemas.openxmlformats.org/officeDocument/2006/relationships" id="261" r:id="Re05b776a06894513"/>
    <p:sldId xmlns:r="http://schemas.openxmlformats.org/officeDocument/2006/relationships" id="262" r:id="R7d4420249b6a43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f34b8862f184dbb" /><Relationship Type="http://schemas.openxmlformats.org/officeDocument/2006/relationships/slide" Target="/ppt/slides/slide1.xml" Id="Rc80517f7bd3b47fe" /><Relationship Type="http://schemas.openxmlformats.org/officeDocument/2006/relationships/slide" Target="/ppt/slides/slide2.xml" Id="R553462b782754dd6" /><Relationship Type="http://schemas.openxmlformats.org/officeDocument/2006/relationships/slide" Target="/ppt/slides/slide3.xml" Id="Rce50db1caefe42d8" /><Relationship Type="http://schemas.openxmlformats.org/officeDocument/2006/relationships/slide" Target="/ppt/slides/slide4.xml" Id="R3ffb50d183a8487f" /><Relationship Type="http://schemas.openxmlformats.org/officeDocument/2006/relationships/slide" Target="/ppt/slides/slide5.xml" Id="Rbe8fa001cb544d6f" /><Relationship Type="http://schemas.openxmlformats.org/officeDocument/2006/relationships/slide" Target="/ppt/slides/slide6.xml" Id="Re05b776a06894513" /><Relationship Type="http://schemas.openxmlformats.org/officeDocument/2006/relationships/slide" Target="/ppt/slides/slide7.xml" Id="R7d4420249b6a43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573cc5843d4c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7adaf4bfdd414e" /><Relationship Type="http://schemas.openxmlformats.org/officeDocument/2006/relationships/theme" Target="/ppt/slideMasters/theme/theme1.xml" Id="R8cdacd0cd1534da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7adaf4bfdd41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885803b7ad4e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e3d640834e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78d4d281fc46d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eb1c45bed43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e785170ef44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a9c81c46c42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1364b1277542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WEKRE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WEKRE HOLDING AS ble etablert [år] og holder til i Krokstadelva.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−23 137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1 042 250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WEKRE JOSTEIN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Bjurstrømveien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3055 Krokstadelva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josteinwekre@hotmail.com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919 661 313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WEKRE HOLDING AS</a:t>
            </a:r>
          </a:p>
        </p:txBody>
      </p:sp>
    </p:spTree>
  </p:cSld>
  <p:clrMapOvr>
    <a:masterClrMapping xmlns:a="http://schemas.openxmlformats.org/drawingml/2006/main"/>
  </p:clrMapOvr>
</p:sld>
</file>