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326c5f8d664e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ba870f4f924ef0"/>
  </p:sldMasterIdLst>
  <p:sldIdLst>
    <p:sldId xmlns:r="http://schemas.openxmlformats.org/officeDocument/2006/relationships" id="256" r:id="R31a66dd570c44dd7"/>
    <p:sldId xmlns:r="http://schemas.openxmlformats.org/officeDocument/2006/relationships" id="257" r:id="R36e0ab623403432b"/>
    <p:sldId xmlns:r="http://schemas.openxmlformats.org/officeDocument/2006/relationships" id="258" r:id="R097c4caee9cb462c"/>
    <p:sldId xmlns:r="http://schemas.openxmlformats.org/officeDocument/2006/relationships" id="259" r:id="R8d30bf1f7a6a420c"/>
    <p:sldId xmlns:r="http://schemas.openxmlformats.org/officeDocument/2006/relationships" id="260" r:id="Rb22dc0030ef74739"/>
    <p:sldId xmlns:r="http://schemas.openxmlformats.org/officeDocument/2006/relationships" id="261" r:id="Ree09e07778534fec"/>
    <p:sldId xmlns:r="http://schemas.openxmlformats.org/officeDocument/2006/relationships" id="262" r:id="R844a8cdb2d074b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ba870f4f924ef0" /><Relationship Type="http://schemas.openxmlformats.org/officeDocument/2006/relationships/slide" Target="/ppt/slides/slide1.xml" Id="R31a66dd570c44dd7" /><Relationship Type="http://schemas.openxmlformats.org/officeDocument/2006/relationships/slide" Target="/ppt/slides/slide2.xml" Id="R36e0ab623403432b" /><Relationship Type="http://schemas.openxmlformats.org/officeDocument/2006/relationships/slide" Target="/ppt/slides/slide3.xml" Id="R097c4caee9cb462c" /><Relationship Type="http://schemas.openxmlformats.org/officeDocument/2006/relationships/slide" Target="/ppt/slides/slide4.xml" Id="R8d30bf1f7a6a420c" /><Relationship Type="http://schemas.openxmlformats.org/officeDocument/2006/relationships/slide" Target="/ppt/slides/slide5.xml" Id="Rb22dc0030ef74739" /><Relationship Type="http://schemas.openxmlformats.org/officeDocument/2006/relationships/slide" Target="/ppt/slides/slide6.xml" Id="Ree09e07778534fec" /><Relationship Type="http://schemas.openxmlformats.org/officeDocument/2006/relationships/slide" Target="/ppt/slides/slide7.xml" Id="R844a8cdb2d074b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78b69ff90d43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e06c6b71144cfe" /><Relationship Type="http://schemas.openxmlformats.org/officeDocument/2006/relationships/theme" Target="/ppt/slideMasters/theme/theme1.xml" Id="R151e08412a4646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e06c6b71144c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741013d4954e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8be54372ea4d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3f9a881f814b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db60ff6d2d4e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b296bc9d9647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76237d04784b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f10b10134e4f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COFI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COFI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COFI HOLDING AS ble etablert [år] og holder til i Leinstrand.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COFI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COFI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COFI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−13 437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−66 341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410 022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COFI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TOMMY DANIEL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COFI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Leinstrandvegen 580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7083 Leinstrand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tommy@findmy.no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919 666 331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COFI HOLDING AS</a:t>
            </a:r>
          </a:p>
        </p:txBody>
      </p:sp>
    </p:spTree>
  </p:cSld>
  <p:clrMapOvr>
    <a:masterClrMapping xmlns:a="http://schemas.openxmlformats.org/drawingml/2006/main"/>
  </p:clrMapOvr>
</p:sld>
</file>