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d2dfd0877444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b701a7667e440f"/>
  </p:sldMasterIdLst>
  <p:sldIdLst>
    <p:sldId xmlns:r="http://schemas.openxmlformats.org/officeDocument/2006/relationships" id="256" r:id="R10ac39e1730548b6"/>
    <p:sldId xmlns:r="http://schemas.openxmlformats.org/officeDocument/2006/relationships" id="257" r:id="R132c408f6d4c44be"/>
    <p:sldId xmlns:r="http://schemas.openxmlformats.org/officeDocument/2006/relationships" id="258" r:id="R7c8419492dd54cb6"/>
    <p:sldId xmlns:r="http://schemas.openxmlformats.org/officeDocument/2006/relationships" id="259" r:id="R28054bc04d764a5c"/>
    <p:sldId xmlns:r="http://schemas.openxmlformats.org/officeDocument/2006/relationships" id="260" r:id="R3601eed56b84405d"/>
    <p:sldId xmlns:r="http://schemas.openxmlformats.org/officeDocument/2006/relationships" id="261" r:id="Rc64b43c86c434c01"/>
    <p:sldId xmlns:r="http://schemas.openxmlformats.org/officeDocument/2006/relationships" id="262" r:id="Ra10d62b35c6c49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b701a7667e440f" /><Relationship Type="http://schemas.openxmlformats.org/officeDocument/2006/relationships/slide" Target="/ppt/slides/slide1.xml" Id="R10ac39e1730548b6" /><Relationship Type="http://schemas.openxmlformats.org/officeDocument/2006/relationships/slide" Target="/ppt/slides/slide2.xml" Id="R132c408f6d4c44be" /><Relationship Type="http://schemas.openxmlformats.org/officeDocument/2006/relationships/slide" Target="/ppt/slides/slide3.xml" Id="R7c8419492dd54cb6" /><Relationship Type="http://schemas.openxmlformats.org/officeDocument/2006/relationships/slide" Target="/ppt/slides/slide4.xml" Id="R28054bc04d764a5c" /><Relationship Type="http://schemas.openxmlformats.org/officeDocument/2006/relationships/slide" Target="/ppt/slides/slide5.xml" Id="R3601eed56b84405d" /><Relationship Type="http://schemas.openxmlformats.org/officeDocument/2006/relationships/slide" Target="/ppt/slides/slide6.xml" Id="Rc64b43c86c434c01" /><Relationship Type="http://schemas.openxmlformats.org/officeDocument/2006/relationships/slide" Target="/ppt/slides/slide7.xml" Id="Ra10d62b35c6c49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9c02989dbc4b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fa9bafc504ee8" /><Relationship Type="http://schemas.openxmlformats.org/officeDocument/2006/relationships/theme" Target="/ppt/slideMasters/theme/theme1.xml" Id="Rf2d6db1121bd46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1fa9bafc504e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9972b29d048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907c65fd44c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84245f69a49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906c7812c45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ddee82c9447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65deb1c2c4c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f8ce9765c4a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S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1 864 059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Glassperleveien 145A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