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f8ac2a920c4e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513526df243ab"/>
  </p:sldMasterIdLst>
  <p:sldIdLst>
    <p:sldId xmlns:r="http://schemas.openxmlformats.org/officeDocument/2006/relationships" id="256" r:id="R02d78316dddd4c7f"/>
    <p:sldId xmlns:r="http://schemas.openxmlformats.org/officeDocument/2006/relationships" id="257" r:id="Rb315c6314b194146"/>
    <p:sldId xmlns:r="http://schemas.openxmlformats.org/officeDocument/2006/relationships" id="258" r:id="Ra65f5ab291ef4ea6"/>
    <p:sldId xmlns:r="http://schemas.openxmlformats.org/officeDocument/2006/relationships" id="259" r:id="Rf716f28727404edd"/>
    <p:sldId xmlns:r="http://schemas.openxmlformats.org/officeDocument/2006/relationships" id="260" r:id="R3f26bbaa312640bf"/>
    <p:sldId xmlns:r="http://schemas.openxmlformats.org/officeDocument/2006/relationships" id="261" r:id="Rba0877b87e70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513526df243ab" /><Relationship Type="http://schemas.openxmlformats.org/officeDocument/2006/relationships/slide" Target="/ppt/slides/slide1.xml" Id="R02d78316dddd4c7f" /><Relationship Type="http://schemas.openxmlformats.org/officeDocument/2006/relationships/slide" Target="/ppt/slides/slide2.xml" Id="Rb315c6314b194146" /><Relationship Type="http://schemas.openxmlformats.org/officeDocument/2006/relationships/slide" Target="/ppt/slides/slide3.xml" Id="Ra65f5ab291ef4ea6" /><Relationship Type="http://schemas.openxmlformats.org/officeDocument/2006/relationships/slide" Target="/ppt/slides/slide4.xml" Id="Rf716f28727404edd" /><Relationship Type="http://schemas.openxmlformats.org/officeDocument/2006/relationships/slide" Target="/ppt/slides/slide5.xml" Id="R3f26bbaa312640bf" /><Relationship Type="http://schemas.openxmlformats.org/officeDocument/2006/relationships/slide" Target="/ppt/slides/slide6.xml" Id="Rba0877b87e70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468a1a6b340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c085bb0664d85" /><Relationship Type="http://schemas.openxmlformats.org/officeDocument/2006/relationships/theme" Target="/ppt/slideMasters/theme/theme1.xml" Id="R3032227d0fb445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bc085bb0664d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5898f695449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3e7d5197a49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bd28c4b5e4f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467847d9546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d3b951eff49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468dc00a945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LTBOLSTAD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LTBOLSTAD HOLDING AS</a:t>
            </a:r>
          </a:p>
        </p:txBody>
      </p:sp>
    </p:spTree>
  </p:cSld>
  <p:clrMapOvr>
    <a:masterClrMapping xmlns:a="http://schemas.openxmlformats.org/drawingml/2006/main"/>
  </p:clrMapOvr>
</p:sld>
</file>