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0da361e6a3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25658cf605489e"/>
  </p:sldMasterIdLst>
  <p:sldIdLst>
    <p:sldId xmlns:r="http://schemas.openxmlformats.org/officeDocument/2006/relationships" id="256" r:id="R51ce1918fa334539"/>
    <p:sldId xmlns:r="http://schemas.openxmlformats.org/officeDocument/2006/relationships" id="257" r:id="Re525ddf95cfb4db4"/>
    <p:sldId xmlns:r="http://schemas.openxmlformats.org/officeDocument/2006/relationships" id="258" r:id="R92845d6ef6744e09"/>
    <p:sldId xmlns:r="http://schemas.openxmlformats.org/officeDocument/2006/relationships" id="259" r:id="R58b16a40e55a427b"/>
    <p:sldId xmlns:r="http://schemas.openxmlformats.org/officeDocument/2006/relationships" id="260" r:id="R5005dc1ccb534d93"/>
    <p:sldId xmlns:r="http://schemas.openxmlformats.org/officeDocument/2006/relationships" id="261" r:id="R39523697976c48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5658cf605489e" /><Relationship Type="http://schemas.openxmlformats.org/officeDocument/2006/relationships/slide" Target="/ppt/slides/slide1.xml" Id="R51ce1918fa334539" /><Relationship Type="http://schemas.openxmlformats.org/officeDocument/2006/relationships/slide" Target="/ppt/slides/slide2.xml" Id="Re525ddf95cfb4db4" /><Relationship Type="http://schemas.openxmlformats.org/officeDocument/2006/relationships/slide" Target="/ppt/slides/slide3.xml" Id="R92845d6ef6744e09" /><Relationship Type="http://schemas.openxmlformats.org/officeDocument/2006/relationships/slide" Target="/ppt/slides/slide4.xml" Id="R58b16a40e55a427b" /><Relationship Type="http://schemas.openxmlformats.org/officeDocument/2006/relationships/slide" Target="/ppt/slides/slide5.xml" Id="R5005dc1ccb534d93" /><Relationship Type="http://schemas.openxmlformats.org/officeDocument/2006/relationships/slide" Target="/ppt/slides/slide6.xml" Id="R39523697976c48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f28044db14e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56cf3063d4982" /><Relationship Type="http://schemas.openxmlformats.org/officeDocument/2006/relationships/theme" Target="/ppt/slideMasters/theme/theme1.xml" Id="Rd406407057b040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556cf3063d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916f55f4048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451cd704c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b7b14e61f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a892131684e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490a1f0a04d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6d684cace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LTBOLSTAD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LTBOLSTAD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