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947230353e42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39e066097246e9"/>
  </p:sldMasterIdLst>
  <p:sldIdLst>
    <p:sldId xmlns:r="http://schemas.openxmlformats.org/officeDocument/2006/relationships" id="256" r:id="R3bce9387803544ea"/>
    <p:sldId xmlns:r="http://schemas.openxmlformats.org/officeDocument/2006/relationships" id="257" r:id="R7568182b2dea4c52"/>
    <p:sldId xmlns:r="http://schemas.openxmlformats.org/officeDocument/2006/relationships" id="258" r:id="R7a5936bfdccd470f"/>
    <p:sldId xmlns:r="http://schemas.openxmlformats.org/officeDocument/2006/relationships" id="259" r:id="R5e02a6d9d54940e5"/>
    <p:sldId xmlns:r="http://schemas.openxmlformats.org/officeDocument/2006/relationships" id="260" r:id="R9b421f0d6a5248b6"/>
    <p:sldId xmlns:r="http://schemas.openxmlformats.org/officeDocument/2006/relationships" id="261" r:id="Rb94eb3fa8eb348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39e066097246e9" /><Relationship Type="http://schemas.openxmlformats.org/officeDocument/2006/relationships/slide" Target="/ppt/slides/slide1.xml" Id="R3bce9387803544ea" /><Relationship Type="http://schemas.openxmlformats.org/officeDocument/2006/relationships/slide" Target="/ppt/slides/slide2.xml" Id="R7568182b2dea4c52" /><Relationship Type="http://schemas.openxmlformats.org/officeDocument/2006/relationships/slide" Target="/ppt/slides/slide3.xml" Id="R7a5936bfdccd470f" /><Relationship Type="http://schemas.openxmlformats.org/officeDocument/2006/relationships/slide" Target="/ppt/slides/slide4.xml" Id="R5e02a6d9d54940e5" /><Relationship Type="http://schemas.openxmlformats.org/officeDocument/2006/relationships/slide" Target="/ppt/slides/slide5.xml" Id="R9b421f0d6a5248b6" /><Relationship Type="http://schemas.openxmlformats.org/officeDocument/2006/relationships/slide" Target="/ppt/slides/slide6.xml" Id="Rb94eb3fa8eb348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35d9d8a4664c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4705355804202" /><Relationship Type="http://schemas.openxmlformats.org/officeDocument/2006/relationships/theme" Target="/ppt/slideMasters/theme/theme1.xml" Id="R81394e7c9b6d46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847053558042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d09b9bd5145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4356a14e64f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7ad8f878f4f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9711fe0e849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1e2f573ff48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c279d2a0e47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KROHNÅS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Skjolds veg 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5236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919 816 708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