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4371be42c543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5090395e5141d0"/>
  </p:sldMasterIdLst>
  <p:sldIdLst>
    <p:sldId xmlns:r="http://schemas.openxmlformats.org/officeDocument/2006/relationships" id="256" r:id="R77198c7883ee4d06"/>
    <p:sldId xmlns:r="http://schemas.openxmlformats.org/officeDocument/2006/relationships" id="257" r:id="Rda157f7a68574b0b"/>
    <p:sldId xmlns:r="http://schemas.openxmlformats.org/officeDocument/2006/relationships" id="258" r:id="R7546923692fb4372"/>
    <p:sldId xmlns:r="http://schemas.openxmlformats.org/officeDocument/2006/relationships" id="259" r:id="R50536f8221544cc7"/>
    <p:sldId xmlns:r="http://schemas.openxmlformats.org/officeDocument/2006/relationships" id="260" r:id="R1a64a7713c68429d"/>
    <p:sldId xmlns:r="http://schemas.openxmlformats.org/officeDocument/2006/relationships" id="261" r:id="R987aedc0ff214726"/>
    <p:sldId xmlns:r="http://schemas.openxmlformats.org/officeDocument/2006/relationships" id="262" r:id="R0e77c18bf7bb4c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090395e5141d0" /><Relationship Type="http://schemas.openxmlformats.org/officeDocument/2006/relationships/slide" Target="/ppt/slides/slide1.xml" Id="R77198c7883ee4d06" /><Relationship Type="http://schemas.openxmlformats.org/officeDocument/2006/relationships/slide" Target="/ppt/slides/slide2.xml" Id="Rda157f7a68574b0b" /><Relationship Type="http://schemas.openxmlformats.org/officeDocument/2006/relationships/slide" Target="/ppt/slides/slide3.xml" Id="R7546923692fb4372" /><Relationship Type="http://schemas.openxmlformats.org/officeDocument/2006/relationships/slide" Target="/ppt/slides/slide4.xml" Id="R50536f8221544cc7" /><Relationship Type="http://schemas.openxmlformats.org/officeDocument/2006/relationships/slide" Target="/ppt/slides/slide5.xml" Id="R1a64a7713c68429d" /><Relationship Type="http://schemas.openxmlformats.org/officeDocument/2006/relationships/slide" Target="/ppt/slides/slide6.xml" Id="R987aedc0ff214726" /><Relationship Type="http://schemas.openxmlformats.org/officeDocument/2006/relationships/slide" Target="/ppt/slides/slide7.xml" Id="R0e77c18bf7bb4c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53b1020e149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7a841faf74079" /><Relationship Type="http://schemas.openxmlformats.org/officeDocument/2006/relationships/theme" Target="/ppt/slideMasters/theme/theme1.xml" Id="Re0aa3540f783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b7a841faf740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59f21f98941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7424594454a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bd7d558a34e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924dd41ec43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c7b54dfa845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341e282cd49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057214e9a4d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KROHNÅS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KROHNÅS UTVIKLING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336 786 139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384 616 684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422 615 491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AT1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AK2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JA2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JMOT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Skjolds veg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