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dd36823c3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22b379a174af2"/>
  </p:sldMasterIdLst>
  <p:sldIdLst>
    <p:sldId xmlns:r="http://schemas.openxmlformats.org/officeDocument/2006/relationships" id="256" r:id="Re04e20aa993342a5"/>
    <p:sldId xmlns:r="http://schemas.openxmlformats.org/officeDocument/2006/relationships" id="257" r:id="Rc4480b2400e9438e"/>
    <p:sldId xmlns:r="http://schemas.openxmlformats.org/officeDocument/2006/relationships" id="258" r:id="R14e1181a2b6a4a8b"/>
    <p:sldId xmlns:r="http://schemas.openxmlformats.org/officeDocument/2006/relationships" id="259" r:id="R427fb1cbd63c4f7a"/>
    <p:sldId xmlns:r="http://schemas.openxmlformats.org/officeDocument/2006/relationships" id="260" r:id="Ra08296b21efa4347"/>
    <p:sldId xmlns:r="http://schemas.openxmlformats.org/officeDocument/2006/relationships" id="261" r:id="R390d1cbc7f4442be"/>
    <p:sldId xmlns:r="http://schemas.openxmlformats.org/officeDocument/2006/relationships" id="262" r:id="Rb1541ceb7495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22b379a174af2" /><Relationship Type="http://schemas.openxmlformats.org/officeDocument/2006/relationships/slide" Target="/ppt/slides/slide1.xml" Id="Re04e20aa993342a5" /><Relationship Type="http://schemas.openxmlformats.org/officeDocument/2006/relationships/slide" Target="/ppt/slides/slide2.xml" Id="Rc4480b2400e9438e" /><Relationship Type="http://schemas.openxmlformats.org/officeDocument/2006/relationships/slide" Target="/ppt/slides/slide3.xml" Id="R14e1181a2b6a4a8b" /><Relationship Type="http://schemas.openxmlformats.org/officeDocument/2006/relationships/slide" Target="/ppt/slides/slide4.xml" Id="R427fb1cbd63c4f7a" /><Relationship Type="http://schemas.openxmlformats.org/officeDocument/2006/relationships/slide" Target="/ppt/slides/slide5.xml" Id="Ra08296b21efa4347" /><Relationship Type="http://schemas.openxmlformats.org/officeDocument/2006/relationships/slide" Target="/ppt/slides/slide6.xml" Id="R390d1cbc7f4442be" /><Relationship Type="http://schemas.openxmlformats.org/officeDocument/2006/relationships/slide" Target="/ppt/slides/slide7.xml" Id="Rb1541ceb7495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3d5eb25f6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d1793ed8c4e2d" /><Relationship Type="http://schemas.openxmlformats.org/officeDocument/2006/relationships/theme" Target="/ppt/slideMasters/theme/theme1.xml" Id="R07411097a36f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d1793ed8c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c368de5ca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e9680495c48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d7d430269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5b36ca568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b6407a2a040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fb80f3404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298eefbb3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GADUS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GADUS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310 371 930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3 732 871 385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3 733 690 806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