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18aea80d964b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c3339656934905"/>
  </p:sldMasterIdLst>
  <p:sldIdLst>
    <p:sldId xmlns:r="http://schemas.openxmlformats.org/officeDocument/2006/relationships" id="256" r:id="R7925d17a25f34e00"/>
    <p:sldId xmlns:r="http://schemas.openxmlformats.org/officeDocument/2006/relationships" id="257" r:id="R6ce207d8288e4352"/>
    <p:sldId xmlns:r="http://schemas.openxmlformats.org/officeDocument/2006/relationships" id="258" r:id="Rf71cb4c8bedd48e1"/>
    <p:sldId xmlns:r="http://schemas.openxmlformats.org/officeDocument/2006/relationships" id="259" r:id="Rae15288e84d642e1"/>
    <p:sldId xmlns:r="http://schemas.openxmlformats.org/officeDocument/2006/relationships" id="260" r:id="R333f3f13b3b64360"/>
    <p:sldId xmlns:r="http://schemas.openxmlformats.org/officeDocument/2006/relationships" id="261" r:id="Rf511cc4d4d5a43aa"/>
    <p:sldId xmlns:r="http://schemas.openxmlformats.org/officeDocument/2006/relationships" id="262" r:id="R4da2c8d0e61a43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c3339656934905" /><Relationship Type="http://schemas.openxmlformats.org/officeDocument/2006/relationships/slide" Target="/ppt/slides/slide1.xml" Id="R7925d17a25f34e00" /><Relationship Type="http://schemas.openxmlformats.org/officeDocument/2006/relationships/slide" Target="/ppt/slides/slide2.xml" Id="R6ce207d8288e4352" /><Relationship Type="http://schemas.openxmlformats.org/officeDocument/2006/relationships/slide" Target="/ppt/slides/slide3.xml" Id="Rf71cb4c8bedd48e1" /><Relationship Type="http://schemas.openxmlformats.org/officeDocument/2006/relationships/slide" Target="/ppt/slides/slide4.xml" Id="Rae15288e84d642e1" /><Relationship Type="http://schemas.openxmlformats.org/officeDocument/2006/relationships/slide" Target="/ppt/slides/slide5.xml" Id="R333f3f13b3b64360" /><Relationship Type="http://schemas.openxmlformats.org/officeDocument/2006/relationships/slide" Target="/ppt/slides/slide6.xml" Id="Rf511cc4d4d5a43aa" /><Relationship Type="http://schemas.openxmlformats.org/officeDocument/2006/relationships/slide" Target="/ppt/slides/slide7.xml" Id="R4da2c8d0e61a43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851466ab884b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df0b9d5034c44" /><Relationship Type="http://schemas.openxmlformats.org/officeDocument/2006/relationships/theme" Target="/ppt/slideMasters/theme/theme1.xml" Id="R434176f0cab742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3df0b9d5034c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416da858145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76e82581641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178f4037045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d3ddc14374e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31c0457be48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25bb2116345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eb0836e034b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NOVA NORTH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 NORTH AS ble etablert [år] og holder til i Solbergelva.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−234 249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CHRISTOFFERSEN JOHAN H  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TOBIAS ENBERG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Vinnesgata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3057 Solbergelva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919 853 913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