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70ce22c51a47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57515db87a4700"/>
  </p:sldMasterIdLst>
  <p:sldIdLst>
    <p:sldId xmlns:r="http://schemas.openxmlformats.org/officeDocument/2006/relationships" id="256" r:id="R02fb0fb08d254d35"/>
    <p:sldId xmlns:r="http://schemas.openxmlformats.org/officeDocument/2006/relationships" id="257" r:id="R4594bb1b90044447"/>
    <p:sldId xmlns:r="http://schemas.openxmlformats.org/officeDocument/2006/relationships" id="258" r:id="R7b9f902d7cd14005"/>
    <p:sldId xmlns:r="http://schemas.openxmlformats.org/officeDocument/2006/relationships" id="259" r:id="Rcf990f95030644d1"/>
    <p:sldId xmlns:r="http://schemas.openxmlformats.org/officeDocument/2006/relationships" id="260" r:id="R060c4f118fcc439f"/>
    <p:sldId xmlns:r="http://schemas.openxmlformats.org/officeDocument/2006/relationships" id="261" r:id="Rb42fa4133c0f4be5"/>
    <p:sldId xmlns:r="http://schemas.openxmlformats.org/officeDocument/2006/relationships" id="262" r:id="R0a126f4b80b845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57515db87a4700" /><Relationship Type="http://schemas.openxmlformats.org/officeDocument/2006/relationships/slide" Target="/ppt/slides/slide1.xml" Id="R02fb0fb08d254d35" /><Relationship Type="http://schemas.openxmlformats.org/officeDocument/2006/relationships/slide" Target="/ppt/slides/slide2.xml" Id="R4594bb1b90044447" /><Relationship Type="http://schemas.openxmlformats.org/officeDocument/2006/relationships/slide" Target="/ppt/slides/slide3.xml" Id="R7b9f902d7cd14005" /><Relationship Type="http://schemas.openxmlformats.org/officeDocument/2006/relationships/slide" Target="/ppt/slides/slide4.xml" Id="Rcf990f95030644d1" /><Relationship Type="http://schemas.openxmlformats.org/officeDocument/2006/relationships/slide" Target="/ppt/slides/slide5.xml" Id="R060c4f118fcc439f" /><Relationship Type="http://schemas.openxmlformats.org/officeDocument/2006/relationships/slide" Target="/ppt/slides/slide6.xml" Id="Rb42fa4133c0f4be5" /><Relationship Type="http://schemas.openxmlformats.org/officeDocument/2006/relationships/slide" Target="/ppt/slides/slide7.xml" Id="R0a126f4b80b845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1d631dc2bf47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576be304f441a" /><Relationship Type="http://schemas.openxmlformats.org/officeDocument/2006/relationships/theme" Target="/ppt/slideMasters/theme/theme1.xml" Id="Rba3bf4be2ec946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2576be304f44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7ec6ea1334c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8926701304d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37b3615b145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fd29f48da4a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38909972b4c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fa5fc5f3741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56afeaf8349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LUMI EDUCATION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LUMI EDUCATION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−21 065 000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733 793 000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772 210 000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BANK OF NEW YORK MELLON SA/NV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AKSJE NORGE VERDIPAPIRFOND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HOLBERG NORGE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NORTHERN TRUST COMP, LONDON BR  –  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J.P. MORGAN SE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919 871 237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