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b426f653d04f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025e2edc546d8"/>
  </p:sldMasterIdLst>
  <p:sldIdLst>
    <p:sldId xmlns:r="http://schemas.openxmlformats.org/officeDocument/2006/relationships" id="256" r:id="Re37366ee45014e3d"/>
    <p:sldId xmlns:r="http://schemas.openxmlformats.org/officeDocument/2006/relationships" id="257" r:id="Rc9760e03dd634dd4"/>
    <p:sldId xmlns:r="http://schemas.openxmlformats.org/officeDocument/2006/relationships" id="258" r:id="Rbbc96adea34f4bd7"/>
    <p:sldId xmlns:r="http://schemas.openxmlformats.org/officeDocument/2006/relationships" id="259" r:id="Re3e6f970631c4209"/>
    <p:sldId xmlns:r="http://schemas.openxmlformats.org/officeDocument/2006/relationships" id="260" r:id="R0dd40e3239864c29"/>
    <p:sldId xmlns:r="http://schemas.openxmlformats.org/officeDocument/2006/relationships" id="261" r:id="Ra4ada108b96249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025e2edc546d8" /><Relationship Type="http://schemas.openxmlformats.org/officeDocument/2006/relationships/slide" Target="/ppt/slides/slide1.xml" Id="Re37366ee45014e3d" /><Relationship Type="http://schemas.openxmlformats.org/officeDocument/2006/relationships/slide" Target="/ppt/slides/slide2.xml" Id="Rc9760e03dd634dd4" /><Relationship Type="http://schemas.openxmlformats.org/officeDocument/2006/relationships/slide" Target="/ppt/slides/slide3.xml" Id="Rbbc96adea34f4bd7" /><Relationship Type="http://schemas.openxmlformats.org/officeDocument/2006/relationships/slide" Target="/ppt/slides/slide4.xml" Id="Re3e6f970631c4209" /><Relationship Type="http://schemas.openxmlformats.org/officeDocument/2006/relationships/slide" Target="/ppt/slides/slide5.xml" Id="R0dd40e3239864c29" /><Relationship Type="http://schemas.openxmlformats.org/officeDocument/2006/relationships/slide" Target="/ppt/slides/slide6.xml" Id="Ra4ada108b96249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1d4827210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2c25ba06c40e6" /><Relationship Type="http://schemas.openxmlformats.org/officeDocument/2006/relationships/theme" Target="/ppt/slideMasters/theme/theme1.xml" Id="R9694081079d4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f2c25ba06c40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beb28bad044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29aaef63c45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b9586e490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b40e6b4c742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7d6ee9c424c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d7b522e604d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