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ae8a9c698a40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c7b3c142d64fc7"/>
  </p:sldMasterIdLst>
  <p:sldIdLst>
    <p:sldId xmlns:r="http://schemas.openxmlformats.org/officeDocument/2006/relationships" id="256" r:id="Rc9cd03f45334469e"/>
    <p:sldId xmlns:r="http://schemas.openxmlformats.org/officeDocument/2006/relationships" id="257" r:id="Rb775cf6ae87348e6"/>
    <p:sldId xmlns:r="http://schemas.openxmlformats.org/officeDocument/2006/relationships" id="258" r:id="R7ee90dba3adc4f89"/>
    <p:sldId xmlns:r="http://schemas.openxmlformats.org/officeDocument/2006/relationships" id="259" r:id="R066f9acd4c5f48b0"/>
    <p:sldId xmlns:r="http://schemas.openxmlformats.org/officeDocument/2006/relationships" id="260" r:id="Rfeebd34fa163409a"/>
    <p:sldId xmlns:r="http://schemas.openxmlformats.org/officeDocument/2006/relationships" id="261" r:id="R7a542613cd684837"/>
    <p:sldId xmlns:r="http://schemas.openxmlformats.org/officeDocument/2006/relationships" id="262" r:id="R99664852bd194f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c7b3c142d64fc7" /><Relationship Type="http://schemas.openxmlformats.org/officeDocument/2006/relationships/slide" Target="/ppt/slides/slide1.xml" Id="Rc9cd03f45334469e" /><Relationship Type="http://schemas.openxmlformats.org/officeDocument/2006/relationships/slide" Target="/ppt/slides/slide2.xml" Id="Rb775cf6ae87348e6" /><Relationship Type="http://schemas.openxmlformats.org/officeDocument/2006/relationships/slide" Target="/ppt/slides/slide3.xml" Id="R7ee90dba3adc4f89" /><Relationship Type="http://schemas.openxmlformats.org/officeDocument/2006/relationships/slide" Target="/ppt/slides/slide4.xml" Id="R066f9acd4c5f48b0" /><Relationship Type="http://schemas.openxmlformats.org/officeDocument/2006/relationships/slide" Target="/ppt/slides/slide5.xml" Id="Rfeebd34fa163409a" /><Relationship Type="http://schemas.openxmlformats.org/officeDocument/2006/relationships/slide" Target="/ppt/slides/slide6.xml" Id="R7a542613cd684837" /><Relationship Type="http://schemas.openxmlformats.org/officeDocument/2006/relationships/slide" Target="/ppt/slides/slide7.xml" Id="R99664852bd194f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e92b739b3849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03e33e7994230" /><Relationship Type="http://schemas.openxmlformats.org/officeDocument/2006/relationships/theme" Target="/ppt/slideMasters/theme/theme1.xml" Id="Rb3dec007a4a748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003e33e79942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4944b36cf48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fa3056b2d46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2cdb97e0443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55c4d84574a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4fe57d96044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fcaef52bb46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4512cf6724e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REED SKAGEN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II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2 385 514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943 298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757 964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1 179 216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REED SKAGEN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 Kjødes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919 880 708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REED SKAGEN II AS</a:t>
            </a:r>
          </a:p>
        </p:txBody>
      </p:sp>
    </p:spTree>
  </p:cSld>
  <p:clrMapOvr>
    <a:masterClrMapping xmlns:a="http://schemas.openxmlformats.org/drawingml/2006/main"/>
  </p:clrMapOvr>
</p:sld>
</file>