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27c75c6d7a4f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80c3a041004e70"/>
  </p:sldMasterIdLst>
  <p:sldIdLst>
    <p:sldId xmlns:r="http://schemas.openxmlformats.org/officeDocument/2006/relationships" id="256" r:id="R93079097ecfa4c27"/>
    <p:sldId xmlns:r="http://schemas.openxmlformats.org/officeDocument/2006/relationships" id="257" r:id="R21b16edaa8384c18"/>
    <p:sldId xmlns:r="http://schemas.openxmlformats.org/officeDocument/2006/relationships" id="258" r:id="R61abd26241544811"/>
    <p:sldId xmlns:r="http://schemas.openxmlformats.org/officeDocument/2006/relationships" id="259" r:id="R904b17abee5c4785"/>
    <p:sldId xmlns:r="http://schemas.openxmlformats.org/officeDocument/2006/relationships" id="260" r:id="R48b7d19f5b84408a"/>
    <p:sldId xmlns:r="http://schemas.openxmlformats.org/officeDocument/2006/relationships" id="261" r:id="R9ef0796238e94a34"/>
    <p:sldId xmlns:r="http://schemas.openxmlformats.org/officeDocument/2006/relationships" id="262" r:id="R76eaf2d51655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80c3a041004e70" /><Relationship Type="http://schemas.openxmlformats.org/officeDocument/2006/relationships/slide" Target="/ppt/slides/slide1.xml" Id="R93079097ecfa4c27" /><Relationship Type="http://schemas.openxmlformats.org/officeDocument/2006/relationships/slide" Target="/ppt/slides/slide2.xml" Id="R21b16edaa8384c18" /><Relationship Type="http://schemas.openxmlformats.org/officeDocument/2006/relationships/slide" Target="/ppt/slides/slide3.xml" Id="R61abd26241544811" /><Relationship Type="http://schemas.openxmlformats.org/officeDocument/2006/relationships/slide" Target="/ppt/slides/slide4.xml" Id="R904b17abee5c4785" /><Relationship Type="http://schemas.openxmlformats.org/officeDocument/2006/relationships/slide" Target="/ppt/slides/slide5.xml" Id="R48b7d19f5b84408a" /><Relationship Type="http://schemas.openxmlformats.org/officeDocument/2006/relationships/slide" Target="/ppt/slides/slide6.xml" Id="R9ef0796238e94a34" /><Relationship Type="http://schemas.openxmlformats.org/officeDocument/2006/relationships/slide" Target="/ppt/slides/slide7.xml" Id="R76eaf2d51655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1c9f65c985437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3001ff3f3a4a2c" /><Relationship Type="http://schemas.openxmlformats.org/officeDocument/2006/relationships/theme" Target="/ppt/slideMasters/theme/theme1.xml" Id="R3180def8ad9147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83001ff3f3a4a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be34637b8b4c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7dbe365304d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a1939e94846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f8ad587dfd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3c840e5f640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724c894e240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baae600a844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