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715d58622b43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eb9d0ebac7434e"/>
  </p:sldMasterIdLst>
  <p:sldIdLst>
    <p:sldId xmlns:r="http://schemas.openxmlformats.org/officeDocument/2006/relationships" id="256" r:id="R9597fe2c4ac04350"/>
    <p:sldId xmlns:r="http://schemas.openxmlformats.org/officeDocument/2006/relationships" id="257" r:id="Rf33de0bd36ea44b2"/>
    <p:sldId xmlns:r="http://schemas.openxmlformats.org/officeDocument/2006/relationships" id="258" r:id="Rc08a5d90223e449d"/>
    <p:sldId xmlns:r="http://schemas.openxmlformats.org/officeDocument/2006/relationships" id="259" r:id="Rdf8fc95540134883"/>
    <p:sldId xmlns:r="http://schemas.openxmlformats.org/officeDocument/2006/relationships" id="260" r:id="R60597996b3c748e7"/>
    <p:sldId xmlns:r="http://schemas.openxmlformats.org/officeDocument/2006/relationships" id="261" r:id="R730c3fa8758644d5"/>
    <p:sldId xmlns:r="http://schemas.openxmlformats.org/officeDocument/2006/relationships" id="262" r:id="Rd9eef412487b4b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eb9d0ebac7434e" /><Relationship Type="http://schemas.openxmlformats.org/officeDocument/2006/relationships/slide" Target="/ppt/slides/slide1.xml" Id="R9597fe2c4ac04350" /><Relationship Type="http://schemas.openxmlformats.org/officeDocument/2006/relationships/slide" Target="/ppt/slides/slide2.xml" Id="Rf33de0bd36ea44b2" /><Relationship Type="http://schemas.openxmlformats.org/officeDocument/2006/relationships/slide" Target="/ppt/slides/slide3.xml" Id="Rc08a5d90223e449d" /><Relationship Type="http://schemas.openxmlformats.org/officeDocument/2006/relationships/slide" Target="/ppt/slides/slide4.xml" Id="Rdf8fc95540134883" /><Relationship Type="http://schemas.openxmlformats.org/officeDocument/2006/relationships/slide" Target="/ppt/slides/slide5.xml" Id="R60597996b3c748e7" /><Relationship Type="http://schemas.openxmlformats.org/officeDocument/2006/relationships/slide" Target="/ppt/slides/slide6.xml" Id="R730c3fa8758644d5" /><Relationship Type="http://schemas.openxmlformats.org/officeDocument/2006/relationships/slide" Target="/ppt/slides/slide7.xml" Id="Rd9eef412487b4b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c1f093dc6c40d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08a2343e5e48b2" /><Relationship Type="http://schemas.openxmlformats.org/officeDocument/2006/relationships/theme" Target="/ppt/slideMasters/theme/theme1.xml" Id="R13ab052c09d842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008a2343e5e48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6fd5b1a1d34f1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95e023ac4943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98a957bd9142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fae69a1a8b40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c0bc36e43a47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8170392b4b43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87802964154b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MYHRE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CAPITAL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1 252 004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1 019 477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1 916 589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3 906 831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14 747 618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MYHRE LARS AKSEL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Myrvollveien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8009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lars@thorconsulting.no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919 910 607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MYHRE CAPITAL AS</a:t>
            </a:r>
          </a:p>
        </p:txBody>
      </p:sp>
    </p:spTree>
  </p:cSld>
  <p:clrMapOvr>
    <a:masterClrMapping xmlns:a="http://schemas.openxmlformats.org/drawingml/2006/main"/>
  </p:clrMapOvr>
</p:sld>
</file>