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1184cdd2c648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2000323744b2b"/>
  </p:sldMasterIdLst>
  <p:sldIdLst>
    <p:sldId xmlns:r="http://schemas.openxmlformats.org/officeDocument/2006/relationships" id="256" r:id="R69776a957998467e"/>
    <p:sldId xmlns:r="http://schemas.openxmlformats.org/officeDocument/2006/relationships" id="257" r:id="R0dc02ba7abba4304"/>
    <p:sldId xmlns:r="http://schemas.openxmlformats.org/officeDocument/2006/relationships" id="258" r:id="Rdaf3b88d882e488f"/>
    <p:sldId xmlns:r="http://schemas.openxmlformats.org/officeDocument/2006/relationships" id="259" r:id="Rb8dd920a8d61418c"/>
    <p:sldId xmlns:r="http://schemas.openxmlformats.org/officeDocument/2006/relationships" id="260" r:id="R52221860b64f4d4b"/>
    <p:sldId xmlns:r="http://schemas.openxmlformats.org/officeDocument/2006/relationships" id="261" r:id="Rad88449890bb434c"/>
    <p:sldId xmlns:r="http://schemas.openxmlformats.org/officeDocument/2006/relationships" id="262" r:id="Rd1521ec2855549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2000323744b2b" /><Relationship Type="http://schemas.openxmlformats.org/officeDocument/2006/relationships/slide" Target="/ppt/slides/slide1.xml" Id="R69776a957998467e" /><Relationship Type="http://schemas.openxmlformats.org/officeDocument/2006/relationships/slide" Target="/ppt/slides/slide2.xml" Id="R0dc02ba7abba4304" /><Relationship Type="http://schemas.openxmlformats.org/officeDocument/2006/relationships/slide" Target="/ppt/slides/slide3.xml" Id="Rdaf3b88d882e488f" /><Relationship Type="http://schemas.openxmlformats.org/officeDocument/2006/relationships/slide" Target="/ppt/slides/slide4.xml" Id="Rb8dd920a8d61418c" /><Relationship Type="http://schemas.openxmlformats.org/officeDocument/2006/relationships/slide" Target="/ppt/slides/slide5.xml" Id="R52221860b64f4d4b" /><Relationship Type="http://schemas.openxmlformats.org/officeDocument/2006/relationships/slide" Target="/ppt/slides/slide6.xml" Id="Rad88449890bb434c" /><Relationship Type="http://schemas.openxmlformats.org/officeDocument/2006/relationships/slide" Target="/ppt/slides/slide7.xml" Id="Rd1521ec2855549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2e80ea1fd4a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5b93ebbf2469c" /><Relationship Type="http://schemas.openxmlformats.org/officeDocument/2006/relationships/theme" Target="/ppt/slideMasters/theme/theme1.xml" Id="Rdc6064bc36b24e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f5b93ebbf246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70b999aeb4b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d1f9924974e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a4aee51dc46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c9bd9ebd74b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b24b90d5944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728895eef4b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cd36629f244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