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918fa4464144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91a14393f04829"/>
  </p:sldMasterIdLst>
  <p:sldIdLst>
    <p:sldId xmlns:r="http://schemas.openxmlformats.org/officeDocument/2006/relationships" id="256" r:id="R2bbb6c12fe3e4dd5"/>
    <p:sldId xmlns:r="http://schemas.openxmlformats.org/officeDocument/2006/relationships" id="257" r:id="R3b39a6f980b94f7e"/>
    <p:sldId xmlns:r="http://schemas.openxmlformats.org/officeDocument/2006/relationships" id="258" r:id="R8974d086e74e4994"/>
    <p:sldId xmlns:r="http://schemas.openxmlformats.org/officeDocument/2006/relationships" id="259" r:id="Rbd58b406c1474d2b"/>
    <p:sldId xmlns:r="http://schemas.openxmlformats.org/officeDocument/2006/relationships" id="260" r:id="R8dd870ceafd440d4"/>
    <p:sldId xmlns:r="http://schemas.openxmlformats.org/officeDocument/2006/relationships" id="261" r:id="Rf28c01c710144509"/>
    <p:sldId xmlns:r="http://schemas.openxmlformats.org/officeDocument/2006/relationships" id="262" r:id="R0a60fb841cd742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1a14393f04829" /><Relationship Type="http://schemas.openxmlformats.org/officeDocument/2006/relationships/slide" Target="/ppt/slides/slide1.xml" Id="R2bbb6c12fe3e4dd5" /><Relationship Type="http://schemas.openxmlformats.org/officeDocument/2006/relationships/slide" Target="/ppt/slides/slide2.xml" Id="R3b39a6f980b94f7e" /><Relationship Type="http://schemas.openxmlformats.org/officeDocument/2006/relationships/slide" Target="/ppt/slides/slide3.xml" Id="R8974d086e74e4994" /><Relationship Type="http://schemas.openxmlformats.org/officeDocument/2006/relationships/slide" Target="/ppt/slides/slide4.xml" Id="Rbd58b406c1474d2b" /><Relationship Type="http://schemas.openxmlformats.org/officeDocument/2006/relationships/slide" Target="/ppt/slides/slide5.xml" Id="R8dd870ceafd440d4" /><Relationship Type="http://schemas.openxmlformats.org/officeDocument/2006/relationships/slide" Target="/ppt/slides/slide6.xml" Id="Rf28c01c710144509" /><Relationship Type="http://schemas.openxmlformats.org/officeDocument/2006/relationships/slide" Target="/ppt/slides/slide7.xml" Id="R0a60fb841cd742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262efba91241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a912089bd4205" /><Relationship Type="http://schemas.openxmlformats.org/officeDocument/2006/relationships/theme" Target="/ppt/slideMasters/theme/theme1.xml" Id="R6d28aedb668c4d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fa912089bd42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0d9c207e745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43b2937ce43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d40dca3be40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29aaca29d4a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570426aab40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849b8557341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8cb858aeb43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CQ RESSURS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CQ RESSURS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ZHAN YUNLIN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ALVESTAD FREDRIK INGE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MOLTUBAKK VEGARD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Klingenberggata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919 948 949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