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d24c6e4b9346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86f24aba3f413a"/>
  </p:sldMasterIdLst>
  <p:sldIdLst>
    <p:sldId xmlns:r="http://schemas.openxmlformats.org/officeDocument/2006/relationships" id="256" r:id="Reff5b08498984916"/>
    <p:sldId xmlns:r="http://schemas.openxmlformats.org/officeDocument/2006/relationships" id="257" r:id="Rcee891ce178946c5"/>
    <p:sldId xmlns:r="http://schemas.openxmlformats.org/officeDocument/2006/relationships" id="258" r:id="R8e6bb2eeb7684265"/>
    <p:sldId xmlns:r="http://schemas.openxmlformats.org/officeDocument/2006/relationships" id="259" r:id="R2edd167dabb043cd"/>
    <p:sldId xmlns:r="http://schemas.openxmlformats.org/officeDocument/2006/relationships" id="260" r:id="Rccc62bb97c2f414f"/>
    <p:sldId xmlns:r="http://schemas.openxmlformats.org/officeDocument/2006/relationships" id="261" r:id="Raf30550a094e4a61"/>
    <p:sldId xmlns:r="http://schemas.openxmlformats.org/officeDocument/2006/relationships" id="262" r:id="R0d6542d1ce0d4c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86f24aba3f413a" /><Relationship Type="http://schemas.openxmlformats.org/officeDocument/2006/relationships/slide" Target="/ppt/slides/slide1.xml" Id="Reff5b08498984916" /><Relationship Type="http://schemas.openxmlformats.org/officeDocument/2006/relationships/slide" Target="/ppt/slides/slide2.xml" Id="Rcee891ce178946c5" /><Relationship Type="http://schemas.openxmlformats.org/officeDocument/2006/relationships/slide" Target="/ppt/slides/slide3.xml" Id="R8e6bb2eeb7684265" /><Relationship Type="http://schemas.openxmlformats.org/officeDocument/2006/relationships/slide" Target="/ppt/slides/slide4.xml" Id="R2edd167dabb043cd" /><Relationship Type="http://schemas.openxmlformats.org/officeDocument/2006/relationships/slide" Target="/ppt/slides/slide5.xml" Id="Rccc62bb97c2f414f" /><Relationship Type="http://schemas.openxmlformats.org/officeDocument/2006/relationships/slide" Target="/ppt/slides/slide6.xml" Id="Raf30550a094e4a61" /><Relationship Type="http://schemas.openxmlformats.org/officeDocument/2006/relationships/slide" Target="/ppt/slides/slide7.xml" Id="R0d6542d1ce0d4c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6fdfd5923844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cf0de70b0d41d7" /><Relationship Type="http://schemas.openxmlformats.org/officeDocument/2006/relationships/theme" Target="/ppt/slideMasters/theme/theme1.xml" Id="R25c7169dafc949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0cf0de70b0d41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a2c59ebdf046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158f59d5734f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143cfb516047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debdd030894b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3cc589c30d40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f37637f467456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140a86c31d4d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PØTO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PØTO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PØTO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PØTO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PØTO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PØTO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849 285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515 139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66 369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1 690 833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6 682 155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PØTO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EVJEN THORBJØRN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SJONG PER ØYVIND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PØTO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Røsholtveien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8009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919 952 849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PØTO AS</a:t>
            </a:r>
          </a:p>
        </p:txBody>
      </p:sp>
    </p:spTree>
  </p:cSld>
  <p:clrMapOvr>
    <a:masterClrMapping xmlns:a="http://schemas.openxmlformats.org/drawingml/2006/main"/>
  </p:clrMapOvr>
</p:sld>
</file>