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8fa98d4a2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571dcd0524d0e"/>
  </p:sldMasterIdLst>
  <p:sldIdLst>
    <p:sldId xmlns:r="http://schemas.openxmlformats.org/officeDocument/2006/relationships" id="256" r:id="Rb512c90b19804122"/>
    <p:sldId xmlns:r="http://schemas.openxmlformats.org/officeDocument/2006/relationships" id="257" r:id="Ra32d8c62ed474c89"/>
    <p:sldId xmlns:r="http://schemas.openxmlformats.org/officeDocument/2006/relationships" id="258" r:id="R30061d76e9e54b9c"/>
    <p:sldId xmlns:r="http://schemas.openxmlformats.org/officeDocument/2006/relationships" id="259" r:id="Reaa8cce029674229"/>
    <p:sldId xmlns:r="http://schemas.openxmlformats.org/officeDocument/2006/relationships" id="260" r:id="R53d6e5e44f684d2b"/>
    <p:sldId xmlns:r="http://schemas.openxmlformats.org/officeDocument/2006/relationships" id="261" r:id="R1cf15bcb654e4354"/>
    <p:sldId xmlns:r="http://schemas.openxmlformats.org/officeDocument/2006/relationships" id="262" r:id="R41c07fca893e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571dcd0524d0e" /><Relationship Type="http://schemas.openxmlformats.org/officeDocument/2006/relationships/slide" Target="/ppt/slides/slide1.xml" Id="Rb512c90b19804122" /><Relationship Type="http://schemas.openxmlformats.org/officeDocument/2006/relationships/slide" Target="/ppt/slides/slide2.xml" Id="Ra32d8c62ed474c89" /><Relationship Type="http://schemas.openxmlformats.org/officeDocument/2006/relationships/slide" Target="/ppt/slides/slide3.xml" Id="R30061d76e9e54b9c" /><Relationship Type="http://schemas.openxmlformats.org/officeDocument/2006/relationships/slide" Target="/ppt/slides/slide4.xml" Id="Reaa8cce029674229" /><Relationship Type="http://schemas.openxmlformats.org/officeDocument/2006/relationships/slide" Target="/ppt/slides/slide5.xml" Id="R53d6e5e44f684d2b" /><Relationship Type="http://schemas.openxmlformats.org/officeDocument/2006/relationships/slide" Target="/ppt/slides/slide6.xml" Id="R1cf15bcb654e4354" /><Relationship Type="http://schemas.openxmlformats.org/officeDocument/2006/relationships/slide" Target="/ppt/slides/slide7.xml" Id="R41c07fca893e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17c5b3653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b73604ffc420e" /><Relationship Type="http://schemas.openxmlformats.org/officeDocument/2006/relationships/theme" Target="/ppt/slideMasters/theme/theme1.xml" Id="Rf643cd16846d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b73604ffc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2b4830d2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59509138d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c7f20d5744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c1183dee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56568b78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05b33e40e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0ba1693f5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SYLTE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INVEST HOLDING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−1 177 121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9 456 253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ANSGAR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GEIR SANDBUKT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Fræneidet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919 957 549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