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63205faeef47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39efd9bc59449f"/>
  </p:sldMasterIdLst>
  <p:sldIdLst>
    <p:sldId xmlns:r="http://schemas.openxmlformats.org/officeDocument/2006/relationships" id="256" r:id="R5ea643f7d6784461"/>
    <p:sldId xmlns:r="http://schemas.openxmlformats.org/officeDocument/2006/relationships" id="257" r:id="R1b7c93c9c47a4b87"/>
    <p:sldId xmlns:r="http://schemas.openxmlformats.org/officeDocument/2006/relationships" id="258" r:id="R02583e03bb194b4e"/>
    <p:sldId xmlns:r="http://schemas.openxmlformats.org/officeDocument/2006/relationships" id="259" r:id="R306fc781c8e346d3"/>
    <p:sldId xmlns:r="http://schemas.openxmlformats.org/officeDocument/2006/relationships" id="260" r:id="R1d7f9e041b7c458f"/>
    <p:sldId xmlns:r="http://schemas.openxmlformats.org/officeDocument/2006/relationships" id="261" r:id="Rf6506cd0e06742d2"/>
    <p:sldId xmlns:r="http://schemas.openxmlformats.org/officeDocument/2006/relationships" id="262" r:id="R5526bd8f6e714d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9efd9bc59449f" /><Relationship Type="http://schemas.openxmlformats.org/officeDocument/2006/relationships/slide" Target="/ppt/slides/slide1.xml" Id="R5ea643f7d6784461" /><Relationship Type="http://schemas.openxmlformats.org/officeDocument/2006/relationships/slide" Target="/ppt/slides/slide2.xml" Id="R1b7c93c9c47a4b87" /><Relationship Type="http://schemas.openxmlformats.org/officeDocument/2006/relationships/slide" Target="/ppt/slides/slide3.xml" Id="R02583e03bb194b4e" /><Relationship Type="http://schemas.openxmlformats.org/officeDocument/2006/relationships/slide" Target="/ppt/slides/slide4.xml" Id="R306fc781c8e346d3" /><Relationship Type="http://schemas.openxmlformats.org/officeDocument/2006/relationships/slide" Target="/ppt/slides/slide5.xml" Id="R1d7f9e041b7c458f" /><Relationship Type="http://schemas.openxmlformats.org/officeDocument/2006/relationships/slide" Target="/ppt/slides/slide6.xml" Id="Rf6506cd0e06742d2" /><Relationship Type="http://schemas.openxmlformats.org/officeDocument/2006/relationships/slide" Target="/ppt/slides/slide7.xml" Id="R5526bd8f6e714d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429065eabf4e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68aeac7fd4a59" /><Relationship Type="http://schemas.openxmlformats.org/officeDocument/2006/relationships/theme" Target="/ppt/slideMasters/theme/theme1.xml" Id="Rb4f29a92fd9d4a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068aeac7fd4a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26c3ae096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0adbe21584d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02f0ce7d84d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4bed40ed4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a8d7981e7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80459efef49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e9f8fb9804b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RIGHTS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RIGHTS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RIGHTS MANAGEMENT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RIGHTS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RIGHTS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RIGHTS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13 804 837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−121 889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2 918 390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RIGHTS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WATERFALL MUSIC 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KASSNER ASSOCIATED PUBLISHERS LTD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SVALBARD UNITED AS  –  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MILLER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KMS BUSINESS DEVELOPMENT AB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CHECKBOX OY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RIGHTS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SLG AS, Dronningens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kerstin@arcticrights.com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www.arcticrights.com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919 981 563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RIGHTS MANAGEMENT AS</a:t>
            </a:r>
          </a:p>
        </p:txBody>
      </p:sp>
    </p:spTree>
  </p:cSld>
  <p:clrMapOvr>
    <a:masterClrMapping xmlns:a="http://schemas.openxmlformats.org/drawingml/2006/main"/>
  </p:clrMapOvr>
</p:sld>
</file>