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a43e2dcdbb46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11edc30392418d"/>
  </p:sldMasterIdLst>
  <p:sldIdLst>
    <p:sldId xmlns:r="http://schemas.openxmlformats.org/officeDocument/2006/relationships" id="256" r:id="Rc491e68841874c7b"/>
    <p:sldId xmlns:r="http://schemas.openxmlformats.org/officeDocument/2006/relationships" id="257" r:id="R289524cd941c48a7"/>
    <p:sldId xmlns:r="http://schemas.openxmlformats.org/officeDocument/2006/relationships" id="258" r:id="Rd3a447102a2847b9"/>
    <p:sldId xmlns:r="http://schemas.openxmlformats.org/officeDocument/2006/relationships" id="259" r:id="R8923f706354543c7"/>
    <p:sldId xmlns:r="http://schemas.openxmlformats.org/officeDocument/2006/relationships" id="260" r:id="R3ce5249ee2174251"/>
    <p:sldId xmlns:r="http://schemas.openxmlformats.org/officeDocument/2006/relationships" id="261" r:id="Rf181008429784a5f"/>
    <p:sldId xmlns:r="http://schemas.openxmlformats.org/officeDocument/2006/relationships" id="262" r:id="R6d938fed02244b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11edc30392418d" /><Relationship Type="http://schemas.openxmlformats.org/officeDocument/2006/relationships/slide" Target="/ppt/slides/slide1.xml" Id="Rc491e68841874c7b" /><Relationship Type="http://schemas.openxmlformats.org/officeDocument/2006/relationships/slide" Target="/ppt/slides/slide2.xml" Id="R289524cd941c48a7" /><Relationship Type="http://schemas.openxmlformats.org/officeDocument/2006/relationships/slide" Target="/ppt/slides/slide3.xml" Id="Rd3a447102a2847b9" /><Relationship Type="http://schemas.openxmlformats.org/officeDocument/2006/relationships/slide" Target="/ppt/slides/slide4.xml" Id="R8923f706354543c7" /><Relationship Type="http://schemas.openxmlformats.org/officeDocument/2006/relationships/slide" Target="/ppt/slides/slide5.xml" Id="R3ce5249ee2174251" /><Relationship Type="http://schemas.openxmlformats.org/officeDocument/2006/relationships/slide" Target="/ppt/slides/slide6.xml" Id="Rf181008429784a5f" /><Relationship Type="http://schemas.openxmlformats.org/officeDocument/2006/relationships/slide" Target="/ppt/slides/slide7.xml" Id="R6d938fed02244b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f8ef9c22440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3c7da74134bf4" /><Relationship Type="http://schemas.openxmlformats.org/officeDocument/2006/relationships/theme" Target="/ppt/slideMasters/theme/theme1.xml" Id="Rb85420fc5a6240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f3c7da74134b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b9c03166042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97ec774934d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4fbf50e7a4a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65b004ef846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45de07e3e46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0e9c9cc5d4a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6b806c0ac44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6C 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6C 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6C 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6C 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6C 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6C 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178 644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1 125 042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6C 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SMELHUS ROAR  –  56,3 %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SMELHUS ROAR  –  43,8 %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6C 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Merkurveien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6C ST AS</a:t>
            </a:r>
          </a:p>
        </p:txBody>
      </p:sp>
    </p:spTree>
  </p:cSld>
  <p:clrMapOvr>
    <a:masterClrMapping xmlns:a="http://schemas.openxmlformats.org/drawingml/2006/main"/>
  </p:clrMapOvr>
</p:sld>
</file>