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6b4f351f9cb48b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085b6d23c524d68"/>
  </p:sldMasterIdLst>
  <p:sldIdLst>
    <p:sldId xmlns:r="http://schemas.openxmlformats.org/officeDocument/2006/relationships" id="256" r:id="R30938cd951e64515"/>
    <p:sldId xmlns:r="http://schemas.openxmlformats.org/officeDocument/2006/relationships" id="257" r:id="R6fd6092cb11846f6"/>
    <p:sldId xmlns:r="http://schemas.openxmlformats.org/officeDocument/2006/relationships" id="258" r:id="R0e710007fc694d6c"/>
    <p:sldId xmlns:r="http://schemas.openxmlformats.org/officeDocument/2006/relationships" id="259" r:id="R9729da739b15483d"/>
    <p:sldId xmlns:r="http://schemas.openxmlformats.org/officeDocument/2006/relationships" id="260" r:id="R3e8e3c5dffa04056"/>
    <p:sldId xmlns:r="http://schemas.openxmlformats.org/officeDocument/2006/relationships" id="261" r:id="Rb1aa7b098919437b"/>
    <p:sldId xmlns:r="http://schemas.openxmlformats.org/officeDocument/2006/relationships" id="262" r:id="R7da1906793dc4bb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085b6d23c524d68" /><Relationship Type="http://schemas.openxmlformats.org/officeDocument/2006/relationships/slide" Target="/ppt/slides/slide1.xml" Id="R30938cd951e64515" /><Relationship Type="http://schemas.openxmlformats.org/officeDocument/2006/relationships/slide" Target="/ppt/slides/slide2.xml" Id="R6fd6092cb11846f6" /><Relationship Type="http://schemas.openxmlformats.org/officeDocument/2006/relationships/slide" Target="/ppt/slides/slide3.xml" Id="R0e710007fc694d6c" /><Relationship Type="http://schemas.openxmlformats.org/officeDocument/2006/relationships/slide" Target="/ppt/slides/slide4.xml" Id="R9729da739b15483d" /><Relationship Type="http://schemas.openxmlformats.org/officeDocument/2006/relationships/slide" Target="/ppt/slides/slide5.xml" Id="R3e8e3c5dffa04056" /><Relationship Type="http://schemas.openxmlformats.org/officeDocument/2006/relationships/slide" Target="/ppt/slides/slide6.xml" Id="Rb1aa7b098919437b" /><Relationship Type="http://schemas.openxmlformats.org/officeDocument/2006/relationships/slide" Target="/ppt/slides/slide7.xml" Id="R7da1906793dc4bb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9aadd04330d454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8972d44ce640cd" /><Relationship Type="http://schemas.openxmlformats.org/officeDocument/2006/relationships/theme" Target="/ppt/slideMasters/theme/theme1.xml" Id="R3b4c668b94684e3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08972d44ce640c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4a44790a8d428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384b05c680466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925c8940d3479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9d679d6b1b437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eed6cea1044d6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5ad835c65b416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e39370816c4f4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FREDENSBORG 11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FREDENSBORG 11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FREDENSBORG 11 AS ble etablert [år] og holder til i Kragerø.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FREDENSBORG 11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FREDENSBORG 11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FREDENSBORG 11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−115 892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−3 815 176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38 601 223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191 781 073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FREDENSBORG 11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FREDENSBORG KRAGERØ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FREDENSBORG 11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Ytre Strandvei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3770 Kragerø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919 997 613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FREDENSBORG 11 AS</a:t>
            </a:r>
          </a:p>
        </p:txBody>
      </p:sp>
    </p:spTree>
  </p:cSld>
  <p:clrMapOvr>
    <a:masterClrMapping xmlns:a="http://schemas.openxmlformats.org/drawingml/2006/main"/>
  </p:clrMapOvr>
</p:sld>
</file>