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cddaed9b4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cefc9363fe4913"/>
  </p:sldMasterIdLst>
  <p:sldIdLst>
    <p:sldId xmlns:r="http://schemas.openxmlformats.org/officeDocument/2006/relationships" id="256" r:id="R746e76cd791642bc"/>
    <p:sldId xmlns:r="http://schemas.openxmlformats.org/officeDocument/2006/relationships" id="257" r:id="Rd7d26b35fb704b4f"/>
    <p:sldId xmlns:r="http://schemas.openxmlformats.org/officeDocument/2006/relationships" id="258" r:id="R03790f3bfa084b82"/>
    <p:sldId xmlns:r="http://schemas.openxmlformats.org/officeDocument/2006/relationships" id="259" r:id="Rc28843b325944b42"/>
    <p:sldId xmlns:r="http://schemas.openxmlformats.org/officeDocument/2006/relationships" id="260" r:id="R7e7e17e64db0470d"/>
    <p:sldId xmlns:r="http://schemas.openxmlformats.org/officeDocument/2006/relationships" id="261" r:id="R200fd6f01cad4050"/>
    <p:sldId xmlns:r="http://schemas.openxmlformats.org/officeDocument/2006/relationships" id="262" r:id="Rbcb377f51b36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efc9363fe4913" /><Relationship Type="http://schemas.openxmlformats.org/officeDocument/2006/relationships/slide" Target="/ppt/slides/slide1.xml" Id="R746e76cd791642bc" /><Relationship Type="http://schemas.openxmlformats.org/officeDocument/2006/relationships/slide" Target="/ppt/slides/slide2.xml" Id="Rd7d26b35fb704b4f" /><Relationship Type="http://schemas.openxmlformats.org/officeDocument/2006/relationships/slide" Target="/ppt/slides/slide3.xml" Id="R03790f3bfa084b82" /><Relationship Type="http://schemas.openxmlformats.org/officeDocument/2006/relationships/slide" Target="/ppt/slides/slide4.xml" Id="Rc28843b325944b42" /><Relationship Type="http://schemas.openxmlformats.org/officeDocument/2006/relationships/slide" Target="/ppt/slides/slide5.xml" Id="R7e7e17e64db0470d" /><Relationship Type="http://schemas.openxmlformats.org/officeDocument/2006/relationships/slide" Target="/ppt/slides/slide6.xml" Id="R200fd6f01cad4050" /><Relationship Type="http://schemas.openxmlformats.org/officeDocument/2006/relationships/slide" Target="/ppt/slides/slide7.xml" Id="Rbcb377f51b36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602bc8104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4e1e7496b4f49" /><Relationship Type="http://schemas.openxmlformats.org/officeDocument/2006/relationships/theme" Target="/ppt/slideMasters/theme/theme1.xml" Id="Rf768935f687842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04e1e7496b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a1e35016a4f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56523e7f2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317ba1953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76df6463343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381b1651b47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7c3e04e32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9f3d5ba65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BSJ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24 182 402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24 198 403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ANDREAS SELVIK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Jacobsen, P. A. Munchs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920 000 037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BSJ HOLDING AS</a:t>
            </a:r>
          </a:p>
        </p:txBody>
      </p:sp>
    </p:spTree>
  </p:cSld>
  <p:clrMapOvr>
    <a:masterClrMapping xmlns:a="http://schemas.openxmlformats.org/drawingml/2006/main"/>
  </p:clrMapOvr>
</p:sld>
</file>