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dd4a714d6d47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f48af2370a4fc6"/>
  </p:sldMasterIdLst>
  <p:sldIdLst>
    <p:sldId xmlns:r="http://schemas.openxmlformats.org/officeDocument/2006/relationships" id="256" r:id="Rd0e00a3f5d6544b3"/>
    <p:sldId xmlns:r="http://schemas.openxmlformats.org/officeDocument/2006/relationships" id="257" r:id="R1267804f5e6944bc"/>
    <p:sldId xmlns:r="http://schemas.openxmlformats.org/officeDocument/2006/relationships" id="258" r:id="R79951931ebce4703"/>
    <p:sldId xmlns:r="http://schemas.openxmlformats.org/officeDocument/2006/relationships" id="259" r:id="R3671ef797549459f"/>
    <p:sldId xmlns:r="http://schemas.openxmlformats.org/officeDocument/2006/relationships" id="260" r:id="R687cbc99a2f54b44"/>
    <p:sldId xmlns:r="http://schemas.openxmlformats.org/officeDocument/2006/relationships" id="261" r:id="R671f4d4114c54be1"/>
    <p:sldId xmlns:r="http://schemas.openxmlformats.org/officeDocument/2006/relationships" id="262" r:id="R5b93719e432443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f48af2370a4fc6" /><Relationship Type="http://schemas.openxmlformats.org/officeDocument/2006/relationships/slide" Target="/ppt/slides/slide1.xml" Id="Rd0e00a3f5d6544b3" /><Relationship Type="http://schemas.openxmlformats.org/officeDocument/2006/relationships/slide" Target="/ppt/slides/slide2.xml" Id="R1267804f5e6944bc" /><Relationship Type="http://schemas.openxmlformats.org/officeDocument/2006/relationships/slide" Target="/ppt/slides/slide3.xml" Id="R79951931ebce4703" /><Relationship Type="http://schemas.openxmlformats.org/officeDocument/2006/relationships/slide" Target="/ppt/slides/slide4.xml" Id="R3671ef797549459f" /><Relationship Type="http://schemas.openxmlformats.org/officeDocument/2006/relationships/slide" Target="/ppt/slides/slide5.xml" Id="R687cbc99a2f54b44" /><Relationship Type="http://schemas.openxmlformats.org/officeDocument/2006/relationships/slide" Target="/ppt/slides/slide6.xml" Id="R671f4d4114c54be1" /><Relationship Type="http://schemas.openxmlformats.org/officeDocument/2006/relationships/slide" Target="/ppt/slides/slide7.xml" Id="R5b93719e432443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cc7fb8c4f04e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55bfe800b4afe" /><Relationship Type="http://schemas.openxmlformats.org/officeDocument/2006/relationships/theme" Target="/ppt/slideMasters/theme/theme1.xml" Id="R42c6d43db42540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e55bfe800b4a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184d2a8634a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70c5d786149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4ff81cdf649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2de7536af4c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c186064ed49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c09a44e8142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a9e3350be47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HOLME HOLDING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 HOLDING 2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1 556 892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−1 339 328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8 794 739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91 780 581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385 327 345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 HOLDING AS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 INVEST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Sjøhagen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920 011 985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 HOLDING 2 AS</a:t>
            </a:r>
          </a:p>
        </p:txBody>
      </p:sp>
    </p:spTree>
  </p:cSld>
  <p:clrMapOvr>
    <a:masterClrMapping xmlns:a="http://schemas.openxmlformats.org/drawingml/2006/main"/>
  </p:clrMapOvr>
</p:sld>
</file>