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2c63f08da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4763b5f7d4b6b"/>
  </p:sldMasterIdLst>
  <p:sldIdLst>
    <p:sldId xmlns:r="http://schemas.openxmlformats.org/officeDocument/2006/relationships" id="256" r:id="Rbab1c15439b54e53"/>
    <p:sldId xmlns:r="http://schemas.openxmlformats.org/officeDocument/2006/relationships" id="257" r:id="R637cfa39805b4d99"/>
    <p:sldId xmlns:r="http://schemas.openxmlformats.org/officeDocument/2006/relationships" id="258" r:id="R8d46438960fe4d70"/>
    <p:sldId xmlns:r="http://schemas.openxmlformats.org/officeDocument/2006/relationships" id="259" r:id="Rffed23842aed4b90"/>
    <p:sldId xmlns:r="http://schemas.openxmlformats.org/officeDocument/2006/relationships" id="260" r:id="R7cf2409256a9402b"/>
    <p:sldId xmlns:r="http://schemas.openxmlformats.org/officeDocument/2006/relationships" id="261" r:id="Re426f6c08dec4621"/>
    <p:sldId xmlns:r="http://schemas.openxmlformats.org/officeDocument/2006/relationships" id="262" r:id="R6288597c47db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4763b5f7d4b6b" /><Relationship Type="http://schemas.openxmlformats.org/officeDocument/2006/relationships/slide" Target="/ppt/slides/slide1.xml" Id="Rbab1c15439b54e53" /><Relationship Type="http://schemas.openxmlformats.org/officeDocument/2006/relationships/slide" Target="/ppt/slides/slide2.xml" Id="R637cfa39805b4d99" /><Relationship Type="http://schemas.openxmlformats.org/officeDocument/2006/relationships/slide" Target="/ppt/slides/slide3.xml" Id="R8d46438960fe4d70" /><Relationship Type="http://schemas.openxmlformats.org/officeDocument/2006/relationships/slide" Target="/ppt/slides/slide4.xml" Id="Rffed23842aed4b90" /><Relationship Type="http://schemas.openxmlformats.org/officeDocument/2006/relationships/slide" Target="/ppt/slides/slide5.xml" Id="R7cf2409256a9402b" /><Relationship Type="http://schemas.openxmlformats.org/officeDocument/2006/relationships/slide" Target="/ppt/slides/slide6.xml" Id="Re426f6c08dec4621" /><Relationship Type="http://schemas.openxmlformats.org/officeDocument/2006/relationships/slide" Target="/ppt/slides/slide7.xml" Id="R6288597c47db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272dd856e4d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24b36495e4eab" /><Relationship Type="http://schemas.openxmlformats.org/officeDocument/2006/relationships/theme" Target="/ppt/slideMasters/theme/theme1.xml" Id="R22afc155557a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24b36495e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5a54af2ad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d37783147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ad04a4828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c4d19c70143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c7a4dd5d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a03970ba44e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e419e8aa9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8 794 739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91 780 581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385 327 345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920 011 985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