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82da9d736c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02b0a0e23d4dba"/>
  </p:sldMasterIdLst>
  <p:sldIdLst>
    <p:sldId xmlns:r="http://schemas.openxmlformats.org/officeDocument/2006/relationships" id="256" r:id="Rfa9a5492b7dc4330"/>
    <p:sldId xmlns:r="http://schemas.openxmlformats.org/officeDocument/2006/relationships" id="257" r:id="Rfb12c1974b0e4cd8"/>
    <p:sldId xmlns:r="http://schemas.openxmlformats.org/officeDocument/2006/relationships" id="258" r:id="R231e6d265e4e40dd"/>
    <p:sldId xmlns:r="http://schemas.openxmlformats.org/officeDocument/2006/relationships" id="259" r:id="Rec297f28de394d76"/>
    <p:sldId xmlns:r="http://schemas.openxmlformats.org/officeDocument/2006/relationships" id="260" r:id="R3fe022769b1e4515"/>
    <p:sldId xmlns:r="http://schemas.openxmlformats.org/officeDocument/2006/relationships" id="261" r:id="R1823c670c53c44b3"/>
    <p:sldId xmlns:r="http://schemas.openxmlformats.org/officeDocument/2006/relationships" id="262" r:id="Rb8e809a8ff53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2b0a0e23d4dba" /><Relationship Type="http://schemas.openxmlformats.org/officeDocument/2006/relationships/slide" Target="/ppt/slides/slide1.xml" Id="Rfa9a5492b7dc4330" /><Relationship Type="http://schemas.openxmlformats.org/officeDocument/2006/relationships/slide" Target="/ppt/slides/slide2.xml" Id="Rfb12c1974b0e4cd8" /><Relationship Type="http://schemas.openxmlformats.org/officeDocument/2006/relationships/slide" Target="/ppt/slides/slide3.xml" Id="R231e6d265e4e40dd" /><Relationship Type="http://schemas.openxmlformats.org/officeDocument/2006/relationships/slide" Target="/ppt/slides/slide4.xml" Id="Rec297f28de394d76" /><Relationship Type="http://schemas.openxmlformats.org/officeDocument/2006/relationships/slide" Target="/ppt/slides/slide5.xml" Id="R3fe022769b1e4515" /><Relationship Type="http://schemas.openxmlformats.org/officeDocument/2006/relationships/slide" Target="/ppt/slides/slide6.xml" Id="R1823c670c53c44b3" /><Relationship Type="http://schemas.openxmlformats.org/officeDocument/2006/relationships/slide" Target="/ppt/slides/slide7.xml" Id="Rb8e809a8ff53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a06cb7532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a8470430b4c23" /><Relationship Type="http://schemas.openxmlformats.org/officeDocument/2006/relationships/theme" Target="/ppt/slideMasters/theme/theme1.xml" Id="Re262a78d4a6c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a8470430b4c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a783d8e98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f9dedd6e0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b05eebc85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d1dfdffbc43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e76263267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47b0304d345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d52b70369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KAMO ENT.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KAMO ENT.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9 001 464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1 123 907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2 461 264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KAMO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KIRILS MALINOVSKIS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per.h.sorensen@kamo.no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920 016 049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KAMO ENT. AS</a:t>
            </a:r>
          </a:p>
        </p:txBody>
      </p:sp>
    </p:spTree>
  </p:cSld>
  <p:clrMapOvr>
    <a:masterClrMapping xmlns:a="http://schemas.openxmlformats.org/drawingml/2006/main"/>
  </p:clrMapOvr>
</p:sld>
</file>