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a0a4d318bc48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110a7ed5b0416e"/>
  </p:sldMasterIdLst>
  <p:sldIdLst>
    <p:sldId xmlns:r="http://schemas.openxmlformats.org/officeDocument/2006/relationships" id="256" r:id="R6372a6812cfa4552"/>
    <p:sldId xmlns:r="http://schemas.openxmlformats.org/officeDocument/2006/relationships" id="257" r:id="R20829bf5c640485a"/>
    <p:sldId xmlns:r="http://schemas.openxmlformats.org/officeDocument/2006/relationships" id="258" r:id="R6a5259cd3c0c43bf"/>
    <p:sldId xmlns:r="http://schemas.openxmlformats.org/officeDocument/2006/relationships" id="259" r:id="R4753e7be2f7947dc"/>
    <p:sldId xmlns:r="http://schemas.openxmlformats.org/officeDocument/2006/relationships" id="260" r:id="R0420c7b5f7714f7f"/>
    <p:sldId xmlns:r="http://schemas.openxmlformats.org/officeDocument/2006/relationships" id="261" r:id="R3ea1a0b8b0224db6"/>
    <p:sldId xmlns:r="http://schemas.openxmlformats.org/officeDocument/2006/relationships" id="262" r:id="R4eaef43908964c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10a7ed5b0416e" /><Relationship Type="http://schemas.openxmlformats.org/officeDocument/2006/relationships/slide" Target="/ppt/slides/slide1.xml" Id="R6372a6812cfa4552" /><Relationship Type="http://schemas.openxmlformats.org/officeDocument/2006/relationships/slide" Target="/ppt/slides/slide2.xml" Id="R20829bf5c640485a" /><Relationship Type="http://schemas.openxmlformats.org/officeDocument/2006/relationships/slide" Target="/ppt/slides/slide3.xml" Id="R6a5259cd3c0c43bf" /><Relationship Type="http://schemas.openxmlformats.org/officeDocument/2006/relationships/slide" Target="/ppt/slides/slide4.xml" Id="R4753e7be2f7947dc" /><Relationship Type="http://schemas.openxmlformats.org/officeDocument/2006/relationships/slide" Target="/ppt/slides/slide5.xml" Id="R0420c7b5f7714f7f" /><Relationship Type="http://schemas.openxmlformats.org/officeDocument/2006/relationships/slide" Target="/ppt/slides/slide6.xml" Id="R3ea1a0b8b0224db6" /><Relationship Type="http://schemas.openxmlformats.org/officeDocument/2006/relationships/slide" Target="/ppt/slides/slide7.xml" Id="R4eaef43908964c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d488b5ff249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5436a6e174ac3" /><Relationship Type="http://schemas.openxmlformats.org/officeDocument/2006/relationships/theme" Target="/ppt/slideMasters/theme/theme1.xml" Id="R84b97b4888c34d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65436a6e174a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cdf5c2dc540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d7f9956ac43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d719c0c7e48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fc94160a04e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86ad7a8ce45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e66eb481745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26d874f7e43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KONFEKSJON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KONFEKSJON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951 575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KILVÆR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HAGBART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KILVÆR EILERTSEN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E. Paulsens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